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ção Padrão" id="{A55CB757-38F6-4DBD-8E0D-49C3D1C5F8ED}">
          <p14:sldIdLst>
            <p14:sldId id="256"/>
            <p14:sldId id="257"/>
            <p14:sldId id="260"/>
            <p14:sldId id="258"/>
            <p14:sldId id="259"/>
            <p14:sldId id="263"/>
            <p14:sldId id="262"/>
            <p14:sldId id="261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usta\Downloads\STP-20231204122007349.csv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gusta\Downloads\STP-20231204122007349.csv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10083788\Downloads\pmc_202309_0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10083788\Downloads\pmc_202309_0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10083788\Downloads\pmc_202309_0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gusta\Downloads\STP-20231106090043949.csv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10083788\Downloads\STP-20231205100927527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8.2759405074365716E-2"/>
          <c:y val="5.7060367454068263E-2"/>
          <c:w val="0.88668503937007892"/>
          <c:h val="0.76377098092169604"/>
        </c:manualLayout>
      </c:layout>
      <c:lineChart>
        <c:grouping val="standard"/>
        <c:ser>
          <c:idx val="0"/>
          <c:order val="0"/>
          <c:tx>
            <c:strRef>
              <c:f>Planilha2!$B$1</c:f>
              <c:strCache>
                <c:ptCount val="1"/>
                <c:pt idx="0">
                  <c:v>Selic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Planilha2!$A$137:$A$297</c:f>
              <c:numCache>
                <c:formatCode>dd/mm/yyyy</c:formatCode>
                <c:ptCount val="161"/>
                <c:pt idx="0">
                  <c:v>40359</c:v>
                </c:pt>
                <c:pt idx="1">
                  <c:v>40389</c:v>
                </c:pt>
                <c:pt idx="2">
                  <c:v>40420</c:v>
                </c:pt>
                <c:pt idx="3">
                  <c:v>40451</c:v>
                </c:pt>
                <c:pt idx="4">
                  <c:v>40481</c:v>
                </c:pt>
                <c:pt idx="5">
                  <c:v>40512</c:v>
                </c:pt>
                <c:pt idx="6">
                  <c:v>40542</c:v>
                </c:pt>
                <c:pt idx="7">
                  <c:v>40573</c:v>
                </c:pt>
                <c:pt idx="8">
                  <c:v>40602</c:v>
                </c:pt>
                <c:pt idx="9">
                  <c:v>40632</c:v>
                </c:pt>
                <c:pt idx="10">
                  <c:v>40663</c:v>
                </c:pt>
                <c:pt idx="11">
                  <c:v>40693</c:v>
                </c:pt>
                <c:pt idx="12">
                  <c:v>40724</c:v>
                </c:pt>
                <c:pt idx="13">
                  <c:v>40754</c:v>
                </c:pt>
                <c:pt idx="14">
                  <c:v>40785</c:v>
                </c:pt>
                <c:pt idx="15">
                  <c:v>40816</c:v>
                </c:pt>
                <c:pt idx="16">
                  <c:v>40846</c:v>
                </c:pt>
                <c:pt idx="17">
                  <c:v>40877</c:v>
                </c:pt>
                <c:pt idx="18">
                  <c:v>40907</c:v>
                </c:pt>
                <c:pt idx="19">
                  <c:v>40938</c:v>
                </c:pt>
                <c:pt idx="20">
                  <c:v>40967</c:v>
                </c:pt>
                <c:pt idx="21">
                  <c:v>40998</c:v>
                </c:pt>
                <c:pt idx="22">
                  <c:v>41029</c:v>
                </c:pt>
                <c:pt idx="23">
                  <c:v>41059</c:v>
                </c:pt>
                <c:pt idx="24">
                  <c:v>41090</c:v>
                </c:pt>
                <c:pt idx="25">
                  <c:v>41120</c:v>
                </c:pt>
                <c:pt idx="26">
                  <c:v>41151</c:v>
                </c:pt>
                <c:pt idx="27">
                  <c:v>41182</c:v>
                </c:pt>
                <c:pt idx="28">
                  <c:v>41212</c:v>
                </c:pt>
                <c:pt idx="29">
                  <c:v>41243</c:v>
                </c:pt>
                <c:pt idx="30">
                  <c:v>41273</c:v>
                </c:pt>
                <c:pt idx="31">
                  <c:v>41304</c:v>
                </c:pt>
                <c:pt idx="32">
                  <c:v>41333</c:v>
                </c:pt>
                <c:pt idx="33">
                  <c:v>41363</c:v>
                </c:pt>
                <c:pt idx="34">
                  <c:v>41394</c:v>
                </c:pt>
                <c:pt idx="35">
                  <c:v>41424</c:v>
                </c:pt>
                <c:pt idx="36">
                  <c:v>41455</c:v>
                </c:pt>
                <c:pt idx="37">
                  <c:v>41485</c:v>
                </c:pt>
                <c:pt idx="38">
                  <c:v>41516</c:v>
                </c:pt>
                <c:pt idx="39">
                  <c:v>41547</c:v>
                </c:pt>
                <c:pt idx="40">
                  <c:v>41577</c:v>
                </c:pt>
                <c:pt idx="41">
                  <c:v>41608</c:v>
                </c:pt>
                <c:pt idx="42">
                  <c:v>41638</c:v>
                </c:pt>
                <c:pt idx="43">
                  <c:v>41669</c:v>
                </c:pt>
                <c:pt idx="44">
                  <c:v>41698</c:v>
                </c:pt>
                <c:pt idx="45">
                  <c:v>41728</c:v>
                </c:pt>
                <c:pt idx="46">
                  <c:v>41759</c:v>
                </c:pt>
                <c:pt idx="47">
                  <c:v>41789</c:v>
                </c:pt>
                <c:pt idx="48">
                  <c:v>41820</c:v>
                </c:pt>
                <c:pt idx="49">
                  <c:v>41850</c:v>
                </c:pt>
                <c:pt idx="50">
                  <c:v>41881</c:v>
                </c:pt>
                <c:pt idx="51">
                  <c:v>41912</c:v>
                </c:pt>
                <c:pt idx="52">
                  <c:v>41942</c:v>
                </c:pt>
                <c:pt idx="53">
                  <c:v>41973</c:v>
                </c:pt>
                <c:pt idx="54">
                  <c:v>42003</c:v>
                </c:pt>
                <c:pt idx="55">
                  <c:v>42034</c:v>
                </c:pt>
                <c:pt idx="56">
                  <c:v>42063</c:v>
                </c:pt>
                <c:pt idx="57">
                  <c:v>42093</c:v>
                </c:pt>
                <c:pt idx="58">
                  <c:v>42124</c:v>
                </c:pt>
                <c:pt idx="59">
                  <c:v>42154</c:v>
                </c:pt>
                <c:pt idx="60">
                  <c:v>42185</c:v>
                </c:pt>
                <c:pt idx="61">
                  <c:v>42215</c:v>
                </c:pt>
                <c:pt idx="62">
                  <c:v>42246</c:v>
                </c:pt>
                <c:pt idx="63">
                  <c:v>42277</c:v>
                </c:pt>
                <c:pt idx="64">
                  <c:v>42307</c:v>
                </c:pt>
                <c:pt idx="65">
                  <c:v>42338</c:v>
                </c:pt>
                <c:pt idx="66">
                  <c:v>42368</c:v>
                </c:pt>
                <c:pt idx="67">
                  <c:v>42399</c:v>
                </c:pt>
                <c:pt idx="68">
                  <c:v>42428</c:v>
                </c:pt>
                <c:pt idx="69">
                  <c:v>42459</c:v>
                </c:pt>
                <c:pt idx="70">
                  <c:v>42490</c:v>
                </c:pt>
                <c:pt idx="71">
                  <c:v>42520</c:v>
                </c:pt>
                <c:pt idx="72">
                  <c:v>42551</c:v>
                </c:pt>
                <c:pt idx="73">
                  <c:v>42581</c:v>
                </c:pt>
                <c:pt idx="74">
                  <c:v>42612</c:v>
                </c:pt>
                <c:pt idx="75">
                  <c:v>42643</c:v>
                </c:pt>
                <c:pt idx="76">
                  <c:v>42673</c:v>
                </c:pt>
                <c:pt idx="77">
                  <c:v>42704</c:v>
                </c:pt>
                <c:pt idx="78">
                  <c:v>42734</c:v>
                </c:pt>
                <c:pt idx="79">
                  <c:v>42765</c:v>
                </c:pt>
                <c:pt idx="80">
                  <c:v>42794</c:v>
                </c:pt>
                <c:pt idx="81">
                  <c:v>42824</c:v>
                </c:pt>
                <c:pt idx="82">
                  <c:v>42855</c:v>
                </c:pt>
                <c:pt idx="83">
                  <c:v>42885</c:v>
                </c:pt>
                <c:pt idx="84">
                  <c:v>42916</c:v>
                </c:pt>
                <c:pt idx="85">
                  <c:v>42946</c:v>
                </c:pt>
                <c:pt idx="86">
                  <c:v>42977</c:v>
                </c:pt>
                <c:pt idx="87">
                  <c:v>43008</c:v>
                </c:pt>
                <c:pt idx="88">
                  <c:v>43038</c:v>
                </c:pt>
                <c:pt idx="89">
                  <c:v>43069</c:v>
                </c:pt>
                <c:pt idx="90">
                  <c:v>43099</c:v>
                </c:pt>
                <c:pt idx="91">
                  <c:v>43130</c:v>
                </c:pt>
                <c:pt idx="92">
                  <c:v>43159</c:v>
                </c:pt>
                <c:pt idx="93">
                  <c:v>43189</c:v>
                </c:pt>
                <c:pt idx="94">
                  <c:v>43220</c:v>
                </c:pt>
                <c:pt idx="95">
                  <c:v>43250</c:v>
                </c:pt>
                <c:pt idx="96">
                  <c:v>43281</c:v>
                </c:pt>
                <c:pt idx="97">
                  <c:v>43311</c:v>
                </c:pt>
                <c:pt idx="98">
                  <c:v>43342</c:v>
                </c:pt>
                <c:pt idx="99">
                  <c:v>43373</c:v>
                </c:pt>
                <c:pt idx="100">
                  <c:v>43403</c:v>
                </c:pt>
                <c:pt idx="101">
                  <c:v>43434</c:v>
                </c:pt>
                <c:pt idx="102">
                  <c:v>43464</c:v>
                </c:pt>
                <c:pt idx="103">
                  <c:v>43495</c:v>
                </c:pt>
                <c:pt idx="104">
                  <c:v>43524</c:v>
                </c:pt>
                <c:pt idx="105">
                  <c:v>43554</c:v>
                </c:pt>
                <c:pt idx="106">
                  <c:v>43585</c:v>
                </c:pt>
                <c:pt idx="107">
                  <c:v>43615</c:v>
                </c:pt>
                <c:pt idx="108">
                  <c:v>43646</c:v>
                </c:pt>
                <c:pt idx="109">
                  <c:v>43676</c:v>
                </c:pt>
                <c:pt idx="110">
                  <c:v>43707</c:v>
                </c:pt>
                <c:pt idx="111">
                  <c:v>43738</c:v>
                </c:pt>
                <c:pt idx="112">
                  <c:v>43768</c:v>
                </c:pt>
                <c:pt idx="113">
                  <c:v>43799</c:v>
                </c:pt>
                <c:pt idx="114">
                  <c:v>43829</c:v>
                </c:pt>
                <c:pt idx="115">
                  <c:v>43860</c:v>
                </c:pt>
                <c:pt idx="116">
                  <c:v>43889</c:v>
                </c:pt>
                <c:pt idx="117">
                  <c:v>43920</c:v>
                </c:pt>
                <c:pt idx="118">
                  <c:v>43951</c:v>
                </c:pt>
                <c:pt idx="119">
                  <c:v>43981</c:v>
                </c:pt>
                <c:pt idx="120">
                  <c:v>44012</c:v>
                </c:pt>
                <c:pt idx="121">
                  <c:v>44042</c:v>
                </c:pt>
                <c:pt idx="122">
                  <c:v>44073</c:v>
                </c:pt>
                <c:pt idx="123">
                  <c:v>44104</c:v>
                </c:pt>
                <c:pt idx="124">
                  <c:v>44134</c:v>
                </c:pt>
                <c:pt idx="125">
                  <c:v>44165</c:v>
                </c:pt>
                <c:pt idx="126">
                  <c:v>44195</c:v>
                </c:pt>
                <c:pt idx="127">
                  <c:v>44226</c:v>
                </c:pt>
                <c:pt idx="128">
                  <c:v>44255</c:v>
                </c:pt>
                <c:pt idx="129">
                  <c:v>44285</c:v>
                </c:pt>
                <c:pt idx="130">
                  <c:v>44316</c:v>
                </c:pt>
                <c:pt idx="131">
                  <c:v>44346</c:v>
                </c:pt>
                <c:pt idx="132">
                  <c:v>44377</c:v>
                </c:pt>
                <c:pt idx="133">
                  <c:v>44407</c:v>
                </c:pt>
                <c:pt idx="134">
                  <c:v>44438</c:v>
                </c:pt>
                <c:pt idx="135">
                  <c:v>44469</c:v>
                </c:pt>
                <c:pt idx="136">
                  <c:v>44499</c:v>
                </c:pt>
                <c:pt idx="137">
                  <c:v>44530</c:v>
                </c:pt>
                <c:pt idx="138">
                  <c:v>44560</c:v>
                </c:pt>
                <c:pt idx="139">
                  <c:v>44591</c:v>
                </c:pt>
                <c:pt idx="140">
                  <c:v>44620</c:v>
                </c:pt>
                <c:pt idx="141">
                  <c:v>44650</c:v>
                </c:pt>
                <c:pt idx="142">
                  <c:v>44681</c:v>
                </c:pt>
                <c:pt idx="143">
                  <c:v>44711</c:v>
                </c:pt>
                <c:pt idx="144">
                  <c:v>44742</c:v>
                </c:pt>
                <c:pt idx="145">
                  <c:v>44772</c:v>
                </c:pt>
                <c:pt idx="146">
                  <c:v>44803</c:v>
                </c:pt>
                <c:pt idx="147">
                  <c:v>44834</c:v>
                </c:pt>
                <c:pt idx="148">
                  <c:v>44864</c:v>
                </c:pt>
                <c:pt idx="149">
                  <c:v>44895</c:v>
                </c:pt>
                <c:pt idx="150">
                  <c:v>44925</c:v>
                </c:pt>
                <c:pt idx="151">
                  <c:v>44956</c:v>
                </c:pt>
                <c:pt idx="152">
                  <c:v>44985</c:v>
                </c:pt>
                <c:pt idx="153">
                  <c:v>45015</c:v>
                </c:pt>
                <c:pt idx="154">
                  <c:v>45046</c:v>
                </c:pt>
                <c:pt idx="155">
                  <c:v>45076</c:v>
                </c:pt>
                <c:pt idx="156">
                  <c:v>45107</c:v>
                </c:pt>
                <c:pt idx="157">
                  <c:v>45137</c:v>
                </c:pt>
                <c:pt idx="158">
                  <c:v>45168</c:v>
                </c:pt>
                <c:pt idx="159">
                  <c:v>45199</c:v>
                </c:pt>
                <c:pt idx="160">
                  <c:v>45229</c:v>
                </c:pt>
              </c:numCache>
            </c:numRef>
          </c:cat>
          <c:val>
            <c:numRef>
              <c:f>Planilha2!$B$137:$B$297</c:f>
              <c:numCache>
                <c:formatCode>General</c:formatCode>
                <c:ptCount val="161"/>
                <c:pt idx="0">
                  <c:v>10.25</c:v>
                </c:pt>
                <c:pt idx="1">
                  <c:v>10.75</c:v>
                </c:pt>
                <c:pt idx="2">
                  <c:v>10.75</c:v>
                </c:pt>
                <c:pt idx="3">
                  <c:v>10.75</c:v>
                </c:pt>
                <c:pt idx="4">
                  <c:v>10.75</c:v>
                </c:pt>
                <c:pt idx="5">
                  <c:v>10.75</c:v>
                </c:pt>
                <c:pt idx="6">
                  <c:v>10.75</c:v>
                </c:pt>
                <c:pt idx="7">
                  <c:v>11.25</c:v>
                </c:pt>
                <c:pt idx="8">
                  <c:v>11.25</c:v>
                </c:pt>
                <c:pt idx="9">
                  <c:v>11.75</c:v>
                </c:pt>
                <c:pt idx="10">
                  <c:v>12</c:v>
                </c:pt>
                <c:pt idx="11">
                  <c:v>12</c:v>
                </c:pt>
                <c:pt idx="12">
                  <c:v>12.25</c:v>
                </c:pt>
                <c:pt idx="13">
                  <c:v>12.5</c:v>
                </c:pt>
                <c:pt idx="14">
                  <c:v>12.5</c:v>
                </c:pt>
                <c:pt idx="15">
                  <c:v>12</c:v>
                </c:pt>
                <c:pt idx="16">
                  <c:v>11.5</c:v>
                </c:pt>
                <c:pt idx="17">
                  <c:v>11.5</c:v>
                </c:pt>
                <c:pt idx="18">
                  <c:v>11</c:v>
                </c:pt>
                <c:pt idx="19">
                  <c:v>10.5</c:v>
                </c:pt>
                <c:pt idx="20">
                  <c:v>10.25</c:v>
                </c:pt>
                <c:pt idx="21">
                  <c:v>9.75</c:v>
                </c:pt>
                <c:pt idx="22">
                  <c:v>9</c:v>
                </c:pt>
                <c:pt idx="23">
                  <c:v>9</c:v>
                </c:pt>
                <c:pt idx="24">
                  <c:v>8.5</c:v>
                </c:pt>
                <c:pt idx="25">
                  <c:v>8</c:v>
                </c:pt>
                <c:pt idx="26">
                  <c:v>7.5</c:v>
                </c:pt>
                <c:pt idx="27">
                  <c:v>7.5</c:v>
                </c:pt>
                <c:pt idx="28">
                  <c:v>7.25</c:v>
                </c:pt>
                <c:pt idx="29">
                  <c:v>7.25</c:v>
                </c:pt>
                <c:pt idx="30">
                  <c:v>7.25</c:v>
                </c:pt>
                <c:pt idx="31">
                  <c:v>7.25</c:v>
                </c:pt>
                <c:pt idx="32">
                  <c:v>7.25</c:v>
                </c:pt>
                <c:pt idx="33">
                  <c:v>7.25</c:v>
                </c:pt>
                <c:pt idx="34">
                  <c:v>7.5</c:v>
                </c:pt>
                <c:pt idx="35">
                  <c:v>8</c:v>
                </c:pt>
                <c:pt idx="36">
                  <c:v>8</c:v>
                </c:pt>
                <c:pt idx="37">
                  <c:v>8.5</c:v>
                </c:pt>
                <c:pt idx="38">
                  <c:v>9</c:v>
                </c:pt>
                <c:pt idx="39">
                  <c:v>9</c:v>
                </c:pt>
                <c:pt idx="40">
                  <c:v>9.5</c:v>
                </c:pt>
                <c:pt idx="41">
                  <c:v>10</c:v>
                </c:pt>
                <c:pt idx="42">
                  <c:v>10</c:v>
                </c:pt>
                <c:pt idx="43">
                  <c:v>10.5</c:v>
                </c:pt>
                <c:pt idx="44">
                  <c:v>10.5</c:v>
                </c:pt>
                <c:pt idx="45">
                  <c:v>10.75</c:v>
                </c:pt>
                <c:pt idx="46">
                  <c:v>11</c:v>
                </c:pt>
                <c:pt idx="47">
                  <c:v>11</c:v>
                </c:pt>
                <c:pt idx="48">
                  <c:v>11</c:v>
                </c:pt>
                <c:pt idx="49">
                  <c:v>11</c:v>
                </c:pt>
                <c:pt idx="50">
                  <c:v>11</c:v>
                </c:pt>
                <c:pt idx="51">
                  <c:v>11</c:v>
                </c:pt>
                <c:pt idx="52">
                  <c:v>11.25</c:v>
                </c:pt>
                <c:pt idx="53">
                  <c:v>11.25</c:v>
                </c:pt>
                <c:pt idx="54">
                  <c:v>11.75</c:v>
                </c:pt>
                <c:pt idx="55">
                  <c:v>12.25</c:v>
                </c:pt>
                <c:pt idx="56">
                  <c:v>12.75</c:v>
                </c:pt>
                <c:pt idx="57">
                  <c:v>12.75</c:v>
                </c:pt>
                <c:pt idx="58">
                  <c:v>13.25</c:v>
                </c:pt>
                <c:pt idx="59">
                  <c:v>13.25</c:v>
                </c:pt>
                <c:pt idx="60">
                  <c:v>13.75</c:v>
                </c:pt>
                <c:pt idx="61">
                  <c:v>14.25</c:v>
                </c:pt>
                <c:pt idx="62">
                  <c:v>14.25</c:v>
                </c:pt>
                <c:pt idx="63">
                  <c:v>14.25</c:v>
                </c:pt>
                <c:pt idx="64">
                  <c:v>14.25</c:v>
                </c:pt>
                <c:pt idx="65">
                  <c:v>14.25</c:v>
                </c:pt>
                <c:pt idx="66">
                  <c:v>14.25</c:v>
                </c:pt>
                <c:pt idx="67">
                  <c:v>14.25</c:v>
                </c:pt>
                <c:pt idx="68">
                  <c:v>14.25</c:v>
                </c:pt>
                <c:pt idx="69">
                  <c:v>14.25</c:v>
                </c:pt>
                <c:pt idx="70">
                  <c:v>14.25</c:v>
                </c:pt>
                <c:pt idx="71">
                  <c:v>14.25</c:v>
                </c:pt>
                <c:pt idx="72">
                  <c:v>14.25</c:v>
                </c:pt>
                <c:pt idx="73">
                  <c:v>14.25</c:v>
                </c:pt>
                <c:pt idx="74">
                  <c:v>14.25</c:v>
                </c:pt>
                <c:pt idx="75">
                  <c:v>14.25</c:v>
                </c:pt>
                <c:pt idx="76">
                  <c:v>14</c:v>
                </c:pt>
                <c:pt idx="77">
                  <c:v>14</c:v>
                </c:pt>
                <c:pt idx="78">
                  <c:v>13.75</c:v>
                </c:pt>
                <c:pt idx="79">
                  <c:v>13</c:v>
                </c:pt>
                <c:pt idx="80">
                  <c:v>12.75</c:v>
                </c:pt>
                <c:pt idx="81">
                  <c:v>12.25</c:v>
                </c:pt>
                <c:pt idx="82">
                  <c:v>11.25</c:v>
                </c:pt>
                <c:pt idx="83">
                  <c:v>11.25</c:v>
                </c:pt>
                <c:pt idx="84">
                  <c:v>10.25</c:v>
                </c:pt>
                <c:pt idx="85">
                  <c:v>9.25</c:v>
                </c:pt>
                <c:pt idx="86">
                  <c:v>9.25</c:v>
                </c:pt>
                <c:pt idx="87">
                  <c:v>8.25</c:v>
                </c:pt>
                <c:pt idx="88">
                  <c:v>7.5</c:v>
                </c:pt>
                <c:pt idx="89">
                  <c:v>7.5</c:v>
                </c:pt>
                <c:pt idx="90">
                  <c:v>7</c:v>
                </c:pt>
                <c:pt idx="91">
                  <c:v>7</c:v>
                </c:pt>
                <c:pt idx="92">
                  <c:v>7</c:v>
                </c:pt>
                <c:pt idx="93">
                  <c:v>6.5</c:v>
                </c:pt>
                <c:pt idx="94">
                  <c:v>6.5</c:v>
                </c:pt>
                <c:pt idx="95">
                  <c:v>6.5</c:v>
                </c:pt>
                <c:pt idx="96">
                  <c:v>6.5</c:v>
                </c:pt>
                <c:pt idx="97">
                  <c:v>6.5</c:v>
                </c:pt>
                <c:pt idx="98">
                  <c:v>6.5</c:v>
                </c:pt>
                <c:pt idx="99">
                  <c:v>6.5</c:v>
                </c:pt>
                <c:pt idx="100">
                  <c:v>6.5</c:v>
                </c:pt>
                <c:pt idx="101">
                  <c:v>6.5</c:v>
                </c:pt>
                <c:pt idx="102">
                  <c:v>6.5</c:v>
                </c:pt>
                <c:pt idx="103">
                  <c:v>6.5</c:v>
                </c:pt>
                <c:pt idx="104">
                  <c:v>6.5</c:v>
                </c:pt>
                <c:pt idx="105">
                  <c:v>6.5</c:v>
                </c:pt>
                <c:pt idx="106">
                  <c:v>6.5</c:v>
                </c:pt>
                <c:pt idx="107">
                  <c:v>6.5</c:v>
                </c:pt>
                <c:pt idx="108">
                  <c:v>6.5</c:v>
                </c:pt>
                <c:pt idx="109">
                  <c:v>6.5</c:v>
                </c:pt>
                <c:pt idx="110">
                  <c:v>6</c:v>
                </c:pt>
                <c:pt idx="111">
                  <c:v>5.5</c:v>
                </c:pt>
                <c:pt idx="112">
                  <c:v>5.5</c:v>
                </c:pt>
                <c:pt idx="113">
                  <c:v>5</c:v>
                </c:pt>
                <c:pt idx="114">
                  <c:v>4.5</c:v>
                </c:pt>
                <c:pt idx="115">
                  <c:v>4.5</c:v>
                </c:pt>
                <c:pt idx="116">
                  <c:v>4.25</c:v>
                </c:pt>
                <c:pt idx="117">
                  <c:v>3.75</c:v>
                </c:pt>
                <c:pt idx="118">
                  <c:v>3.75</c:v>
                </c:pt>
                <c:pt idx="119">
                  <c:v>3</c:v>
                </c:pt>
                <c:pt idx="120">
                  <c:v>2.25</c:v>
                </c:pt>
                <c:pt idx="121">
                  <c:v>2.25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2.75</c:v>
                </c:pt>
                <c:pt idx="130">
                  <c:v>2.75</c:v>
                </c:pt>
                <c:pt idx="131">
                  <c:v>3.5</c:v>
                </c:pt>
                <c:pt idx="132">
                  <c:v>4.25</c:v>
                </c:pt>
                <c:pt idx="133">
                  <c:v>4.25</c:v>
                </c:pt>
                <c:pt idx="134">
                  <c:v>5.25</c:v>
                </c:pt>
                <c:pt idx="135">
                  <c:v>6.25</c:v>
                </c:pt>
                <c:pt idx="136">
                  <c:v>7.75</c:v>
                </c:pt>
                <c:pt idx="137">
                  <c:v>7.75</c:v>
                </c:pt>
                <c:pt idx="138">
                  <c:v>9.25</c:v>
                </c:pt>
                <c:pt idx="139">
                  <c:v>9.25</c:v>
                </c:pt>
                <c:pt idx="140">
                  <c:v>10.5</c:v>
                </c:pt>
                <c:pt idx="141">
                  <c:v>11.75</c:v>
                </c:pt>
                <c:pt idx="142">
                  <c:v>11.75</c:v>
                </c:pt>
                <c:pt idx="143">
                  <c:v>12.75</c:v>
                </c:pt>
                <c:pt idx="144">
                  <c:v>13.25</c:v>
                </c:pt>
                <c:pt idx="145">
                  <c:v>13.25</c:v>
                </c:pt>
                <c:pt idx="146">
                  <c:v>13.75</c:v>
                </c:pt>
                <c:pt idx="147">
                  <c:v>13.75</c:v>
                </c:pt>
                <c:pt idx="148">
                  <c:v>13.75</c:v>
                </c:pt>
                <c:pt idx="149">
                  <c:v>13.75</c:v>
                </c:pt>
                <c:pt idx="150">
                  <c:v>13.75</c:v>
                </c:pt>
                <c:pt idx="151">
                  <c:v>13.75</c:v>
                </c:pt>
                <c:pt idx="152">
                  <c:v>13.75</c:v>
                </c:pt>
                <c:pt idx="153">
                  <c:v>13.75</c:v>
                </c:pt>
                <c:pt idx="154">
                  <c:v>13.75</c:v>
                </c:pt>
                <c:pt idx="155">
                  <c:v>13.75</c:v>
                </c:pt>
                <c:pt idx="156">
                  <c:v>13.75</c:v>
                </c:pt>
                <c:pt idx="157">
                  <c:v>13.75</c:v>
                </c:pt>
                <c:pt idx="158">
                  <c:v>13.25</c:v>
                </c:pt>
                <c:pt idx="159">
                  <c:v>12.75</c:v>
                </c:pt>
                <c:pt idx="160">
                  <c:v>12.75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D7-4807-B95C-2FD652733609}"/>
            </c:ext>
          </c:extLst>
        </c:ser>
        <c:ser>
          <c:idx val="1"/>
          <c:order val="1"/>
          <c:tx>
            <c:strRef>
              <c:f>Planilha2!$C$1</c:f>
              <c:strCache>
                <c:ptCount val="1"/>
                <c:pt idx="0">
                  <c:v>IPCA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Planilha2!$A$137:$A$297</c:f>
              <c:numCache>
                <c:formatCode>dd/mm/yyyy</c:formatCode>
                <c:ptCount val="161"/>
                <c:pt idx="0">
                  <c:v>40359</c:v>
                </c:pt>
                <c:pt idx="1">
                  <c:v>40389</c:v>
                </c:pt>
                <c:pt idx="2">
                  <c:v>40420</c:v>
                </c:pt>
                <c:pt idx="3">
                  <c:v>40451</c:v>
                </c:pt>
                <c:pt idx="4">
                  <c:v>40481</c:v>
                </c:pt>
                <c:pt idx="5">
                  <c:v>40512</c:v>
                </c:pt>
                <c:pt idx="6">
                  <c:v>40542</c:v>
                </c:pt>
                <c:pt idx="7">
                  <c:v>40573</c:v>
                </c:pt>
                <c:pt idx="8">
                  <c:v>40602</c:v>
                </c:pt>
                <c:pt idx="9">
                  <c:v>40632</c:v>
                </c:pt>
                <c:pt idx="10">
                  <c:v>40663</c:v>
                </c:pt>
                <c:pt idx="11">
                  <c:v>40693</c:v>
                </c:pt>
                <c:pt idx="12">
                  <c:v>40724</c:v>
                </c:pt>
                <c:pt idx="13">
                  <c:v>40754</c:v>
                </c:pt>
                <c:pt idx="14">
                  <c:v>40785</c:v>
                </c:pt>
                <c:pt idx="15">
                  <c:v>40816</c:v>
                </c:pt>
                <c:pt idx="16">
                  <c:v>40846</c:v>
                </c:pt>
                <c:pt idx="17">
                  <c:v>40877</c:v>
                </c:pt>
                <c:pt idx="18">
                  <c:v>40907</c:v>
                </c:pt>
                <c:pt idx="19">
                  <c:v>40938</c:v>
                </c:pt>
                <c:pt idx="20">
                  <c:v>40967</c:v>
                </c:pt>
                <c:pt idx="21">
                  <c:v>40998</c:v>
                </c:pt>
                <c:pt idx="22">
                  <c:v>41029</c:v>
                </c:pt>
                <c:pt idx="23">
                  <c:v>41059</c:v>
                </c:pt>
                <c:pt idx="24">
                  <c:v>41090</c:v>
                </c:pt>
                <c:pt idx="25">
                  <c:v>41120</c:v>
                </c:pt>
                <c:pt idx="26">
                  <c:v>41151</c:v>
                </c:pt>
                <c:pt idx="27">
                  <c:v>41182</c:v>
                </c:pt>
                <c:pt idx="28">
                  <c:v>41212</c:v>
                </c:pt>
                <c:pt idx="29">
                  <c:v>41243</c:v>
                </c:pt>
                <c:pt idx="30">
                  <c:v>41273</c:v>
                </c:pt>
                <c:pt idx="31">
                  <c:v>41304</c:v>
                </c:pt>
                <c:pt idx="32">
                  <c:v>41333</c:v>
                </c:pt>
                <c:pt idx="33">
                  <c:v>41363</c:v>
                </c:pt>
                <c:pt idx="34">
                  <c:v>41394</c:v>
                </c:pt>
                <c:pt idx="35">
                  <c:v>41424</c:v>
                </c:pt>
                <c:pt idx="36">
                  <c:v>41455</c:v>
                </c:pt>
                <c:pt idx="37">
                  <c:v>41485</c:v>
                </c:pt>
                <c:pt idx="38">
                  <c:v>41516</c:v>
                </c:pt>
                <c:pt idx="39">
                  <c:v>41547</c:v>
                </c:pt>
                <c:pt idx="40">
                  <c:v>41577</c:v>
                </c:pt>
                <c:pt idx="41">
                  <c:v>41608</c:v>
                </c:pt>
                <c:pt idx="42">
                  <c:v>41638</c:v>
                </c:pt>
                <c:pt idx="43">
                  <c:v>41669</c:v>
                </c:pt>
                <c:pt idx="44">
                  <c:v>41698</c:v>
                </c:pt>
                <c:pt idx="45">
                  <c:v>41728</c:v>
                </c:pt>
                <c:pt idx="46">
                  <c:v>41759</c:v>
                </c:pt>
                <c:pt idx="47">
                  <c:v>41789</c:v>
                </c:pt>
                <c:pt idx="48">
                  <c:v>41820</c:v>
                </c:pt>
                <c:pt idx="49">
                  <c:v>41850</c:v>
                </c:pt>
                <c:pt idx="50">
                  <c:v>41881</c:v>
                </c:pt>
                <c:pt idx="51">
                  <c:v>41912</c:v>
                </c:pt>
                <c:pt idx="52">
                  <c:v>41942</c:v>
                </c:pt>
                <c:pt idx="53">
                  <c:v>41973</c:v>
                </c:pt>
                <c:pt idx="54">
                  <c:v>42003</c:v>
                </c:pt>
                <c:pt idx="55">
                  <c:v>42034</c:v>
                </c:pt>
                <c:pt idx="56">
                  <c:v>42063</c:v>
                </c:pt>
                <c:pt idx="57">
                  <c:v>42093</c:v>
                </c:pt>
                <c:pt idx="58">
                  <c:v>42124</c:v>
                </c:pt>
                <c:pt idx="59">
                  <c:v>42154</c:v>
                </c:pt>
                <c:pt idx="60">
                  <c:v>42185</c:v>
                </c:pt>
                <c:pt idx="61">
                  <c:v>42215</c:v>
                </c:pt>
                <c:pt idx="62">
                  <c:v>42246</c:v>
                </c:pt>
                <c:pt idx="63">
                  <c:v>42277</c:v>
                </c:pt>
                <c:pt idx="64">
                  <c:v>42307</c:v>
                </c:pt>
                <c:pt idx="65">
                  <c:v>42338</c:v>
                </c:pt>
                <c:pt idx="66">
                  <c:v>42368</c:v>
                </c:pt>
                <c:pt idx="67">
                  <c:v>42399</c:v>
                </c:pt>
                <c:pt idx="68">
                  <c:v>42428</c:v>
                </c:pt>
                <c:pt idx="69">
                  <c:v>42459</c:v>
                </c:pt>
                <c:pt idx="70">
                  <c:v>42490</c:v>
                </c:pt>
                <c:pt idx="71">
                  <c:v>42520</c:v>
                </c:pt>
                <c:pt idx="72">
                  <c:v>42551</c:v>
                </c:pt>
                <c:pt idx="73">
                  <c:v>42581</c:v>
                </c:pt>
                <c:pt idx="74">
                  <c:v>42612</c:v>
                </c:pt>
                <c:pt idx="75">
                  <c:v>42643</c:v>
                </c:pt>
                <c:pt idx="76">
                  <c:v>42673</c:v>
                </c:pt>
                <c:pt idx="77">
                  <c:v>42704</c:v>
                </c:pt>
                <c:pt idx="78">
                  <c:v>42734</c:v>
                </c:pt>
                <c:pt idx="79">
                  <c:v>42765</c:v>
                </c:pt>
                <c:pt idx="80">
                  <c:v>42794</c:v>
                </c:pt>
                <c:pt idx="81">
                  <c:v>42824</c:v>
                </c:pt>
                <c:pt idx="82">
                  <c:v>42855</c:v>
                </c:pt>
                <c:pt idx="83">
                  <c:v>42885</c:v>
                </c:pt>
                <c:pt idx="84">
                  <c:v>42916</c:v>
                </c:pt>
                <c:pt idx="85">
                  <c:v>42946</c:v>
                </c:pt>
                <c:pt idx="86">
                  <c:v>42977</c:v>
                </c:pt>
                <c:pt idx="87">
                  <c:v>43008</c:v>
                </c:pt>
                <c:pt idx="88">
                  <c:v>43038</c:v>
                </c:pt>
                <c:pt idx="89">
                  <c:v>43069</c:v>
                </c:pt>
                <c:pt idx="90">
                  <c:v>43099</c:v>
                </c:pt>
                <c:pt idx="91">
                  <c:v>43130</c:v>
                </c:pt>
                <c:pt idx="92">
                  <c:v>43159</c:v>
                </c:pt>
                <c:pt idx="93">
                  <c:v>43189</c:v>
                </c:pt>
                <c:pt idx="94">
                  <c:v>43220</c:v>
                </c:pt>
                <c:pt idx="95">
                  <c:v>43250</c:v>
                </c:pt>
                <c:pt idx="96">
                  <c:v>43281</c:v>
                </c:pt>
                <c:pt idx="97">
                  <c:v>43311</c:v>
                </c:pt>
                <c:pt idx="98">
                  <c:v>43342</c:v>
                </c:pt>
                <c:pt idx="99">
                  <c:v>43373</c:v>
                </c:pt>
                <c:pt idx="100">
                  <c:v>43403</c:v>
                </c:pt>
                <c:pt idx="101">
                  <c:v>43434</c:v>
                </c:pt>
                <c:pt idx="102">
                  <c:v>43464</c:v>
                </c:pt>
                <c:pt idx="103">
                  <c:v>43495</c:v>
                </c:pt>
                <c:pt idx="104">
                  <c:v>43524</c:v>
                </c:pt>
                <c:pt idx="105">
                  <c:v>43554</c:v>
                </c:pt>
                <c:pt idx="106">
                  <c:v>43585</c:v>
                </c:pt>
                <c:pt idx="107">
                  <c:v>43615</c:v>
                </c:pt>
                <c:pt idx="108">
                  <c:v>43646</c:v>
                </c:pt>
                <c:pt idx="109">
                  <c:v>43676</c:v>
                </c:pt>
                <c:pt idx="110">
                  <c:v>43707</c:v>
                </c:pt>
                <c:pt idx="111">
                  <c:v>43738</c:v>
                </c:pt>
                <c:pt idx="112">
                  <c:v>43768</c:v>
                </c:pt>
                <c:pt idx="113">
                  <c:v>43799</c:v>
                </c:pt>
                <c:pt idx="114">
                  <c:v>43829</c:v>
                </c:pt>
                <c:pt idx="115">
                  <c:v>43860</c:v>
                </c:pt>
                <c:pt idx="116">
                  <c:v>43889</c:v>
                </c:pt>
                <c:pt idx="117">
                  <c:v>43920</c:v>
                </c:pt>
                <c:pt idx="118">
                  <c:v>43951</c:v>
                </c:pt>
                <c:pt idx="119">
                  <c:v>43981</c:v>
                </c:pt>
                <c:pt idx="120">
                  <c:v>44012</c:v>
                </c:pt>
                <c:pt idx="121">
                  <c:v>44042</c:v>
                </c:pt>
                <c:pt idx="122">
                  <c:v>44073</c:v>
                </c:pt>
                <c:pt idx="123">
                  <c:v>44104</c:v>
                </c:pt>
                <c:pt idx="124">
                  <c:v>44134</c:v>
                </c:pt>
                <c:pt idx="125">
                  <c:v>44165</c:v>
                </c:pt>
                <c:pt idx="126">
                  <c:v>44195</c:v>
                </c:pt>
                <c:pt idx="127">
                  <c:v>44226</c:v>
                </c:pt>
                <c:pt idx="128">
                  <c:v>44255</c:v>
                </c:pt>
                <c:pt idx="129">
                  <c:v>44285</c:v>
                </c:pt>
                <c:pt idx="130">
                  <c:v>44316</c:v>
                </c:pt>
                <c:pt idx="131">
                  <c:v>44346</c:v>
                </c:pt>
                <c:pt idx="132">
                  <c:v>44377</c:v>
                </c:pt>
                <c:pt idx="133">
                  <c:v>44407</c:v>
                </c:pt>
                <c:pt idx="134">
                  <c:v>44438</c:v>
                </c:pt>
                <c:pt idx="135">
                  <c:v>44469</c:v>
                </c:pt>
                <c:pt idx="136">
                  <c:v>44499</c:v>
                </c:pt>
                <c:pt idx="137">
                  <c:v>44530</c:v>
                </c:pt>
                <c:pt idx="138">
                  <c:v>44560</c:v>
                </c:pt>
                <c:pt idx="139">
                  <c:v>44591</c:v>
                </c:pt>
                <c:pt idx="140">
                  <c:v>44620</c:v>
                </c:pt>
                <c:pt idx="141">
                  <c:v>44650</c:v>
                </c:pt>
                <c:pt idx="142">
                  <c:v>44681</c:v>
                </c:pt>
                <c:pt idx="143">
                  <c:v>44711</c:v>
                </c:pt>
                <c:pt idx="144">
                  <c:v>44742</c:v>
                </c:pt>
                <c:pt idx="145">
                  <c:v>44772</c:v>
                </c:pt>
                <c:pt idx="146">
                  <c:v>44803</c:v>
                </c:pt>
                <c:pt idx="147">
                  <c:v>44834</c:v>
                </c:pt>
                <c:pt idx="148">
                  <c:v>44864</c:v>
                </c:pt>
                <c:pt idx="149">
                  <c:v>44895</c:v>
                </c:pt>
                <c:pt idx="150">
                  <c:v>44925</c:v>
                </c:pt>
                <c:pt idx="151">
                  <c:v>44956</c:v>
                </c:pt>
                <c:pt idx="152">
                  <c:v>44985</c:v>
                </c:pt>
                <c:pt idx="153">
                  <c:v>45015</c:v>
                </c:pt>
                <c:pt idx="154">
                  <c:v>45046</c:v>
                </c:pt>
                <c:pt idx="155">
                  <c:v>45076</c:v>
                </c:pt>
                <c:pt idx="156">
                  <c:v>45107</c:v>
                </c:pt>
                <c:pt idx="157">
                  <c:v>45137</c:v>
                </c:pt>
                <c:pt idx="158">
                  <c:v>45168</c:v>
                </c:pt>
                <c:pt idx="159">
                  <c:v>45199</c:v>
                </c:pt>
                <c:pt idx="160">
                  <c:v>45229</c:v>
                </c:pt>
              </c:numCache>
            </c:numRef>
          </c:cat>
          <c:val>
            <c:numRef>
              <c:f>Planilha2!$C$137:$C$297</c:f>
              <c:numCache>
                <c:formatCode>General</c:formatCode>
                <c:ptCount val="161"/>
                <c:pt idx="0">
                  <c:v>4.8412252276564418</c:v>
                </c:pt>
                <c:pt idx="1">
                  <c:v>4.6006677475849864</c:v>
                </c:pt>
                <c:pt idx="2">
                  <c:v>4.4857793456655193</c:v>
                </c:pt>
                <c:pt idx="3">
                  <c:v>4.7046741347974921</c:v>
                </c:pt>
                <c:pt idx="4">
                  <c:v>5.1954120371045844</c:v>
                </c:pt>
                <c:pt idx="5">
                  <c:v>5.6354286993452565</c:v>
                </c:pt>
                <c:pt idx="6">
                  <c:v>5.9090683472662109</c:v>
                </c:pt>
                <c:pt idx="7">
                  <c:v>5.9931648779638182</c:v>
                </c:pt>
                <c:pt idx="8">
                  <c:v>6.014199441345025</c:v>
                </c:pt>
                <c:pt idx="9">
                  <c:v>6.2989570403219943</c:v>
                </c:pt>
                <c:pt idx="10">
                  <c:v>6.5103500144501067</c:v>
                </c:pt>
                <c:pt idx="11">
                  <c:v>6.5527717410316164</c:v>
                </c:pt>
                <c:pt idx="12">
                  <c:v>6.7126008986431627</c:v>
                </c:pt>
                <c:pt idx="13">
                  <c:v>6.8726537947014563</c:v>
                </c:pt>
                <c:pt idx="14">
                  <c:v>7.2251925367271976</c:v>
                </c:pt>
                <c:pt idx="15">
                  <c:v>7.3105884093298767</c:v>
                </c:pt>
                <c:pt idx="16">
                  <c:v>6.9697508084267445</c:v>
                </c:pt>
                <c:pt idx="17">
                  <c:v>6.6408742563032845</c:v>
                </c:pt>
                <c:pt idx="18">
                  <c:v>6.5031090406288294</c:v>
                </c:pt>
                <c:pt idx="19">
                  <c:v>6.2179177340636604</c:v>
                </c:pt>
                <c:pt idx="20">
                  <c:v>5.8491055197092745</c:v>
                </c:pt>
                <c:pt idx="21">
                  <c:v>5.2399926989787247</c:v>
                </c:pt>
                <c:pt idx="22">
                  <c:v>5.1042261111959188</c:v>
                </c:pt>
                <c:pt idx="23">
                  <c:v>4.9891523093423604</c:v>
                </c:pt>
                <c:pt idx="24">
                  <c:v>4.9157699762254472</c:v>
                </c:pt>
                <c:pt idx="25">
                  <c:v>5.1985900430543408</c:v>
                </c:pt>
                <c:pt idx="26">
                  <c:v>5.240514359102221</c:v>
                </c:pt>
                <c:pt idx="27">
                  <c:v>5.282388631203716</c:v>
                </c:pt>
                <c:pt idx="28">
                  <c:v>5.4501192115182775</c:v>
                </c:pt>
                <c:pt idx="29">
                  <c:v>5.5340429036881753</c:v>
                </c:pt>
                <c:pt idx="30">
                  <c:v>5.8385689976391717</c:v>
                </c:pt>
                <c:pt idx="31">
                  <c:v>6.1543165185151887</c:v>
                </c:pt>
                <c:pt idx="32">
                  <c:v>6.3128346616488455</c:v>
                </c:pt>
                <c:pt idx="33">
                  <c:v>6.5886687801203232</c:v>
                </c:pt>
                <c:pt idx="34">
                  <c:v>6.4933490246532184</c:v>
                </c:pt>
                <c:pt idx="35">
                  <c:v>6.5039601594703234</c:v>
                </c:pt>
                <c:pt idx="36">
                  <c:v>6.6955140446492507</c:v>
                </c:pt>
                <c:pt idx="37">
                  <c:v>6.2705592938988817</c:v>
                </c:pt>
                <c:pt idx="38">
                  <c:v>6.0906370244041783</c:v>
                </c:pt>
                <c:pt idx="39">
                  <c:v>5.8585604593711871</c:v>
                </c:pt>
                <c:pt idx="40">
                  <c:v>5.837512927716058</c:v>
                </c:pt>
                <c:pt idx="41">
                  <c:v>5.7743891625504649</c:v>
                </c:pt>
                <c:pt idx="42">
                  <c:v>5.9108180800137475</c:v>
                </c:pt>
                <c:pt idx="43">
                  <c:v>5.5852940506185389</c:v>
                </c:pt>
                <c:pt idx="44">
                  <c:v>5.6797540552364403</c:v>
                </c:pt>
                <c:pt idx="45">
                  <c:v>6.1530882776396716</c:v>
                </c:pt>
                <c:pt idx="46">
                  <c:v>6.2797752054697629</c:v>
                </c:pt>
                <c:pt idx="47">
                  <c:v>6.3750743961491496</c:v>
                </c:pt>
                <c:pt idx="48">
                  <c:v>6.5236132991559828</c:v>
                </c:pt>
                <c:pt idx="49">
                  <c:v>6.5023149659961135</c:v>
                </c:pt>
                <c:pt idx="50">
                  <c:v>6.512939698135555</c:v>
                </c:pt>
                <c:pt idx="51">
                  <c:v>6.7464508763476649</c:v>
                </c:pt>
                <c:pt idx="52">
                  <c:v>6.5872387093848692</c:v>
                </c:pt>
                <c:pt idx="53">
                  <c:v>6.5554342816816602</c:v>
                </c:pt>
                <c:pt idx="54">
                  <c:v>6.407616596391974</c:v>
                </c:pt>
                <c:pt idx="55">
                  <c:v>7.1378130703005462</c:v>
                </c:pt>
                <c:pt idx="56">
                  <c:v>7.7017522988958262</c:v>
                </c:pt>
                <c:pt idx="57">
                  <c:v>8.128632014705973</c:v>
                </c:pt>
                <c:pt idx="58">
                  <c:v>8.1715956114139647</c:v>
                </c:pt>
                <c:pt idx="59">
                  <c:v>8.4730892085789691</c:v>
                </c:pt>
                <c:pt idx="60">
                  <c:v>8.8944488180545243</c:v>
                </c:pt>
                <c:pt idx="61">
                  <c:v>9.5586385368727544</c:v>
                </c:pt>
                <c:pt idx="62">
                  <c:v>9.5258529093804398</c:v>
                </c:pt>
                <c:pt idx="63">
                  <c:v>9.4931813812181289</c:v>
                </c:pt>
                <c:pt idx="64">
                  <c:v>9.9293223148219329</c:v>
                </c:pt>
                <c:pt idx="65">
                  <c:v>10.476179952444101</c:v>
                </c:pt>
                <c:pt idx="66">
                  <c:v>10.673497995621718</c:v>
                </c:pt>
                <c:pt idx="67">
                  <c:v>10.706293382226526</c:v>
                </c:pt>
                <c:pt idx="68">
                  <c:v>10.35630312454705</c:v>
                </c:pt>
                <c:pt idx="69">
                  <c:v>9.3869277812698382</c:v>
                </c:pt>
                <c:pt idx="70">
                  <c:v>9.278312025355536</c:v>
                </c:pt>
                <c:pt idx="71">
                  <c:v>9.3217022624114456</c:v>
                </c:pt>
                <c:pt idx="72">
                  <c:v>8.8444570099512898</c:v>
                </c:pt>
                <c:pt idx="73">
                  <c:v>8.7362832303747187</c:v>
                </c:pt>
                <c:pt idx="74">
                  <c:v>8.9749779251530484</c:v>
                </c:pt>
                <c:pt idx="75">
                  <c:v>8.4763854261917118</c:v>
                </c:pt>
                <c:pt idx="76">
                  <c:v>7.8738583895058722</c:v>
                </c:pt>
                <c:pt idx="77">
                  <c:v>6.9874580087189155</c:v>
                </c:pt>
                <c:pt idx="78">
                  <c:v>6.2880550542244729</c:v>
                </c:pt>
                <c:pt idx="79">
                  <c:v>5.3539544420169607</c:v>
                </c:pt>
                <c:pt idx="80">
                  <c:v>4.7587933515120371</c:v>
                </c:pt>
                <c:pt idx="81">
                  <c:v>4.5710348848857718</c:v>
                </c:pt>
                <c:pt idx="82">
                  <c:v>4.0825308952635142</c:v>
                </c:pt>
                <c:pt idx="83">
                  <c:v>3.59712913379524</c:v>
                </c:pt>
                <c:pt idx="84">
                  <c:v>2.9983614716367901</c:v>
                </c:pt>
                <c:pt idx="85">
                  <c:v>2.7114579577881988</c:v>
                </c:pt>
                <c:pt idx="86">
                  <c:v>2.4558041894743083</c:v>
                </c:pt>
                <c:pt idx="87">
                  <c:v>2.5377033135266736</c:v>
                </c:pt>
                <c:pt idx="88">
                  <c:v>2.7013381881543235</c:v>
                </c:pt>
                <c:pt idx="89">
                  <c:v>2.8038549960881283</c:v>
                </c:pt>
                <c:pt idx="90">
                  <c:v>2.9473499083459092</c:v>
                </c:pt>
                <c:pt idx="91">
                  <c:v>2.8550480405260976</c:v>
                </c:pt>
                <c:pt idx="92">
                  <c:v>2.844796366247127</c:v>
                </c:pt>
                <c:pt idx="93">
                  <c:v>2.6806550453633449</c:v>
                </c:pt>
                <c:pt idx="94">
                  <c:v>2.7626847278442002</c:v>
                </c:pt>
                <c:pt idx="95">
                  <c:v>2.854885322256528</c:v>
                </c:pt>
                <c:pt idx="96">
                  <c:v>4.3909560762924498</c:v>
                </c:pt>
                <c:pt idx="97">
                  <c:v>4.4846829921629814</c:v>
                </c:pt>
                <c:pt idx="98">
                  <c:v>4.1926806841701367</c:v>
                </c:pt>
                <c:pt idx="99">
                  <c:v>4.5255646480173422</c:v>
                </c:pt>
                <c:pt idx="100">
                  <c:v>4.5567911660360449</c:v>
                </c:pt>
                <c:pt idx="101">
                  <c:v>4.0458934030587876</c:v>
                </c:pt>
                <c:pt idx="102">
                  <c:v>3.7454821218273482</c:v>
                </c:pt>
                <c:pt idx="103">
                  <c:v>3.7765157688874682</c:v>
                </c:pt>
                <c:pt idx="104">
                  <c:v>3.8903058081077413</c:v>
                </c:pt>
                <c:pt idx="105">
                  <c:v>4.5753652729229488</c:v>
                </c:pt>
                <c:pt idx="106">
                  <c:v>4.9405755886834815</c:v>
                </c:pt>
                <c:pt idx="107">
                  <c:v>4.6583648774390243</c:v>
                </c:pt>
                <c:pt idx="108">
                  <c:v>3.366413898801901</c:v>
                </c:pt>
                <c:pt idx="109">
                  <c:v>3.2221769014348478</c:v>
                </c:pt>
                <c:pt idx="110">
                  <c:v>3.4288072225266979</c:v>
                </c:pt>
                <c:pt idx="111">
                  <c:v>2.8935466755948709</c:v>
                </c:pt>
                <c:pt idx="112">
                  <c:v>2.5350325756799297</c:v>
                </c:pt>
                <c:pt idx="113">
                  <c:v>3.2748384024610337</c:v>
                </c:pt>
                <c:pt idx="114">
                  <c:v>4.3060399841131876</c:v>
                </c:pt>
                <c:pt idx="115">
                  <c:v>4.1916693262358704</c:v>
                </c:pt>
                <c:pt idx="116">
                  <c:v>4.0049273121093512</c:v>
                </c:pt>
                <c:pt idx="117">
                  <c:v>3.3029585719382966</c:v>
                </c:pt>
                <c:pt idx="118">
                  <c:v>2.3990448447502195</c:v>
                </c:pt>
                <c:pt idx="119">
                  <c:v>1.8774877402777836</c:v>
                </c:pt>
                <c:pt idx="120">
                  <c:v>2.1321559928031859</c:v>
                </c:pt>
                <c:pt idx="121">
                  <c:v>2.3054513967235568</c:v>
                </c:pt>
                <c:pt idx="122">
                  <c:v>2.438302347493404</c:v>
                </c:pt>
                <c:pt idx="123">
                  <c:v>3.1351615471362453</c:v>
                </c:pt>
                <c:pt idx="124">
                  <c:v>3.918205730710866</c:v>
                </c:pt>
                <c:pt idx="125">
                  <c:v>4.3110911966114616</c:v>
                </c:pt>
                <c:pt idx="126">
                  <c:v>4.517341500509886</c:v>
                </c:pt>
                <c:pt idx="127">
                  <c:v>4.5590608265254398</c:v>
                </c:pt>
                <c:pt idx="128">
                  <c:v>5.1952805482628808</c:v>
                </c:pt>
                <c:pt idx="129">
                  <c:v>6.0993271283718906</c:v>
                </c:pt>
                <c:pt idx="130">
                  <c:v>6.7591885269032916</c:v>
                </c:pt>
                <c:pt idx="131">
                  <c:v>8.0559022201129675</c:v>
                </c:pt>
                <c:pt idx="132">
                  <c:v>8.3468965707955256</c:v>
                </c:pt>
                <c:pt idx="133">
                  <c:v>8.994646052087667</c:v>
                </c:pt>
                <c:pt idx="134">
                  <c:v>9.679668268895437</c:v>
                </c:pt>
                <c:pt idx="135">
                  <c:v>10.24637561686672</c:v>
                </c:pt>
                <c:pt idx="136">
                  <c:v>10.672670347092582</c:v>
                </c:pt>
                <c:pt idx="137">
                  <c:v>10.738488170671019</c:v>
                </c:pt>
                <c:pt idx="138">
                  <c:v>10.061054893257905</c:v>
                </c:pt>
                <c:pt idx="139">
                  <c:v>10.379435999682302</c:v>
                </c:pt>
                <c:pt idx="140">
                  <c:v>10.543593400038786</c:v>
                </c:pt>
                <c:pt idx="141">
                  <c:v>11.299315974556</c:v>
                </c:pt>
                <c:pt idx="142">
                  <c:v>12.131481132375921</c:v>
                </c:pt>
                <c:pt idx="143">
                  <c:v>11.731130708814931</c:v>
                </c:pt>
                <c:pt idx="144">
                  <c:v>11.886729617590744</c:v>
                </c:pt>
                <c:pt idx="145">
                  <c:v>10.069235198287529</c:v>
                </c:pt>
                <c:pt idx="146">
                  <c:v>8.7270605250061344</c:v>
                </c:pt>
                <c:pt idx="147">
                  <c:v>7.1685963320320614</c:v>
                </c:pt>
                <c:pt idx="148">
                  <c:v>6.4700158522380757</c:v>
                </c:pt>
                <c:pt idx="149">
                  <c:v>5.9004882785856907</c:v>
                </c:pt>
                <c:pt idx="150">
                  <c:v>5.7848419596077552</c:v>
                </c:pt>
                <c:pt idx="151">
                  <c:v>5.7743202924146271</c:v>
                </c:pt>
                <c:pt idx="152">
                  <c:v>5.5963019333441295</c:v>
                </c:pt>
                <c:pt idx="153">
                  <c:v>4.6506944273478892</c:v>
                </c:pt>
                <c:pt idx="154">
                  <c:v>4.1847057820648246</c:v>
                </c:pt>
                <c:pt idx="155">
                  <c:v>3.9358321940515357</c:v>
                </c:pt>
                <c:pt idx="156">
                  <c:v>3.1615014684576179</c:v>
                </c:pt>
                <c:pt idx="157">
                  <c:v>3.9924438886627107</c:v>
                </c:pt>
                <c:pt idx="158">
                  <c:v>4.6082160875216882</c:v>
                </c:pt>
                <c:pt idx="159">
                  <c:v>5.1852346297756258</c:v>
                </c:pt>
                <c:pt idx="160">
                  <c:v>4.8192456435899311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D7-4807-B95C-2FD652733609}"/>
            </c:ext>
          </c:extLst>
        </c:ser>
        <c:dLbls/>
        <c:marker val="1"/>
        <c:axId val="70995328"/>
        <c:axId val="71095424"/>
      </c:lineChart>
      <c:dateAx>
        <c:axId val="70995328"/>
        <c:scaling>
          <c:orientation val="minMax"/>
        </c:scaling>
        <c:axPos val="b"/>
        <c:numFmt formatCode="dd/mm/yy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1095424"/>
        <c:crosses val="autoZero"/>
        <c:auto val="1"/>
        <c:lblOffset val="100"/>
        <c:baseTimeUnit val="months"/>
      </c:dateAx>
      <c:valAx>
        <c:axId val="71095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099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975524934383204"/>
          <c:y val="5.6133712452610063E-2"/>
          <c:w val="0.33356736657917774"/>
          <c:h val="0.1061063721201516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8.2759405074365702E-2"/>
          <c:y val="5.7060367454068256E-2"/>
          <c:w val="0.88668503937007881"/>
          <c:h val="0.90902741324001179"/>
        </c:manualLayout>
      </c:layout>
      <c:lineChart>
        <c:grouping val="standard"/>
        <c:ser>
          <c:idx val="2"/>
          <c:order val="0"/>
          <c:tx>
            <c:strRef>
              <c:f>Planilha2!$D$1</c:f>
              <c:strCache>
                <c:ptCount val="1"/>
                <c:pt idx="0">
                  <c:v>Juros Reais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Planilha2!$A$120:$A$297</c:f>
              <c:numCache>
                <c:formatCode>dd/mm/yyyy</c:formatCode>
                <c:ptCount val="178"/>
                <c:pt idx="0">
                  <c:v>39843</c:v>
                </c:pt>
                <c:pt idx="1">
                  <c:v>39872</c:v>
                </c:pt>
                <c:pt idx="2">
                  <c:v>39902</c:v>
                </c:pt>
                <c:pt idx="3">
                  <c:v>39933</c:v>
                </c:pt>
                <c:pt idx="4">
                  <c:v>39963</c:v>
                </c:pt>
                <c:pt idx="5">
                  <c:v>39994</c:v>
                </c:pt>
                <c:pt idx="6">
                  <c:v>40024</c:v>
                </c:pt>
                <c:pt idx="7">
                  <c:v>40055</c:v>
                </c:pt>
                <c:pt idx="8">
                  <c:v>40086</c:v>
                </c:pt>
                <c:pt idx="9">
                  <c:v>40116</c:v>
                </c:pt>
                <c:pt idx="10">
                  <c:v>40147</c:v>
                </c:pt>
                <c:pt idx="11">
                  <c:v>40177</c:v>
                </c:pt>
                <c:pt idx="12">
                  <c:v>40208</c:v>
                </c:pt>
                <c:pt idx="13">
                  <c:v>40237</c:v>
                </c:pt>
                <c:pt idx="14">
                  <c:v>40267</c:v>
                </c:pt>
                <c:pt idx="15">
                  <c:v>40298</c:v>
                </c:pt>
                <c:pt idx="16">
                  <c:v>40328</c:v>
                </c:pt>
                <c:pt idx="17">
                  <c:v>40359</c:v>
                </c:pt>
                <c:pt idx="18">
                  <c:v>40389</c:v>
                </c:pt>
                <c:pt idx="19">
                  <c:v>40420</c:v>
                </c:pt>
                <c:pt idx="20">
                  <c:v>40451</c:v>
                </c:pt>
                <c:pt idx="21">
                  <c:v>40481</c:v>
                </c:pt>
                <c:pt idx="22">
                  <c:v>40512</c:v>
                </c:pt>
                <c:pt idx="23">
                  <c:v>40542</c:v>
                </c:pt>
                <c:pt idx="24">
                  <c:v>40573</c:v>
                </c:pt>
                <c:pt idx="25">
                  <c:v>40602</c:v>
                </c:pt>
                <c:pt idx="26">
                  <c:v>40632</c:v>
                </c:pt>
                <c:pt idx="27">
                  <c:v>40663</c:v>
                </c:pt>
                <c:pt idx="28">
                  <c:v>40693</c:v>
                </c:pt>
                <c:pt idx="29">
                  <c:v>40724</c:v>
                </c:pt>
                <c:pt idx="30">
                  <c:v>40754</c:v>
                </c:pt>
                <c:pt idx="31">
                  <c:v>40785</c:v>
                </c:pt>
                <c:pt idx="32">
                  <c:v>40816</c:v>
                </c:pt>
                <c:pt idx="33">
                  <c:v>40846</c:v>
                </c:pt>
                <c:pt idx="34">
                  <c:v>40877</c:v>
                </c:pt>
                <c:pt idx="35">
                  <c:v>40907</c:v>
                </c:pt>
                <c:pt idx="36">
                  <c:v>40938</c:v>
                </c:pt>
                <c:pt idx="37">
                  <c:v>40967</c:v>
                </c:pt>
                <c:pt idx="38">
                  <c:v>40998</c:v>
                </c:pt>
                <c:pt idx="39">
                  <c:v>41029</c:v>
                </c:pt>
                <c:pt idx="40">
                  <c:v>41059</c:v>
                </c:pt>
                <c:pt idx="41">
                  <c:v>41090</c:v>
                </c:pt>
                <c:pt idx="42">
                  <c:v>41120</c:v>
                </c:pt>
                <c:pt idx="43">
                  <c:v>41151</c:v>
                </c:pt>
                <c:pt idx="44">
                  <c:v>41182</c:v>
                </c:pt>
                <c:pt idx="45">
                  <c:v>41212</c:v>
                </c:pt>
                <c:pt idx="46">
                  <c:v>41243</c:v>
                </c:pt>
                <c:pt idx="47">
                  <c:v>41273</c:v>
                </c:pt>
                <c:pt idx="48">
                  <c:v>41304</c:v>
                </c:pt>
                <c:pt idx="49">
                  <c:v>41333</c:v>
                </c:pt>
                <c:pt idx="50">
                  <c:v>41363</c:v>
                </c:pt>
                <c:pt idx="51">
                  <c:v>41394</c:v>
                </c:pt>
                <c:pt idx="52">
                  <c:v>41424</c:v>
                </c:pt>
                <c:pt idx="53">
                  <c:v>41455</c:v>
                </c:pt>
                <c:pt idx="54">
                  <c:v>41485</c:v>
                </c:pt>
                <c:pt idx="55">
                  <c:v>41516</c:v>
                </c:pt>
                <c:pt idx="56">
                  <c:v>41547</c:v>
                </c:pt>
                <c:pt idx="57">
                  <c:v>41577</c:v>
                </c:pt>
                <c:pt idx="58">
                  <c:v>41608</c:v>
                </c:pt>
                <c:pt idx="59">
                  <c:v>41638</c:v>
                </c:pt>
                <c:pt idx="60">
                  <c:v>41669</c:v>
                </c:pt>
                <c:pt idx="61">
                  <c:v>41698</c:v>
                </c:pt>
                <c:pt idx="62">
                  <c:v>41728</c:v>
                </c:pt>
                <c:pt idx="63">
                  <c:v>41759</c:v>
                </c:pt>
                <c:pt idx="64">
                  <c:v>41789</c:v>
                </c:pt>
                <c:pt idx="65">
                  <c:v>41820</c:v>
                </c:pt>
                <c:pt idx="66">
                  <c:v>41850</c:v>
                </c:pt>
                <c:pt idx="67">
                  <c:v>41881</c:v>
                </c:pt>
                <c:pt idx="68">
                  <c:v>41912</c:v>
                </c:pt>
                <c:pt idx="69">
                  <c:v>41942</c:v>
                </c:pt>
                <c:pt idx="70">
                  <c:v>41973</c:v>
                </c:pt>
                <c:pt idx="71">
                  <c:v>42003</c:v>
                </c:pt>
                <c:pt idx="72">
                  <c:v>42034</c:v>
                </c:pt>
                <c:pt idx="73">
                  <c:v>42063</c:v>
                </c:pt>
                <c:pt idx="74">
                  <c:v>42093</c:v>
                </c:pt>
                <c:pt idx="75">
                  <c:v>42124</c:v>
                </c:pt>
                <c:pt idx="76">
                  <c:v>42154</c:v>
                </c:pt>
                <c:pt idx="77">
                  <c:v>42185</c:v>
                </c:pt>
                <c:pt idx="78">
                  <c:v>42215</c:v>
                </c:pt>
                <c:pt idx="79">
                  <c:v>42246</c:v>
                </c:pt>
                <c:pt idx="80">
                  <c:v>42277</c:v>
                </c:pt>
                <c:pt idx="81">
                  <c:v>42307</c:v>
                </c:pt>
                <c:pt idx="82">
                  <c:v>42338</c:v>
                </c:pt>
                <c:pt idx="83">
                  <c:v>42368</c:v>
                </c:pt>
                <c:pt idx="84">
                  <c:v>42399</c:v>
                </c:pt>
                <c:pt idx="85">
                  <c:v>42428</c:v>
                </c:pt>
                <c:pt idx="86">
                  <c:v>42459</c:v>
                </c:pt>
                <c:pt idx="87">
                  <c:v>42490</c:v>
                </c:pt>
                <c:pt idx="88">
                  <c:v>42520</c:v>
                </c:pt>
                <c:pt idx="89">
                  <c:v>42551</c:v>
                </c:pt>
                <c:pt idx="90">
                  <c:v>42581</c:v>
                </c:pt>
                <c:pt idx="91">
                  <c:v>42612</c:v>
                </c:pt>
                <c:pt idx="92">
                  <c:v>42643</c:v>
                </c:pt>
                <c:pt idx="93">
                  <c:v>42673</c:v>
                </c:pt>
                <c:pt idx="94">
                  <c:v>42704</c:v>
                </c:pt>
                <c:pt idx="95">
                  <c:v>42734</c:v>
                </c:pt>
                <c:pt idx="96">
                  <c:v>42765</c:v>
                </c:pt>
                <c:pt idx="97">
                  <c:v>42794</c:v>
                </c:pt>
                <c:pt idx="98">
                  <c:v>42824</c:v>
                </c:pt>
                <c:pt idx="99">
                  <c:v>42855</c:v>
                </c:pt>
                <c:pt idx="100">
                  <c:v>42885</c:v>
                </c:pt>
                <c:pt idx="101">
                  <c:v>42916</c:v>
                </c:pt>
                <c:pt idx="102">
                  <c:v>42946</c:v>
                </c:pt>
                <c:pt idx="103">
                  <c:v>42977</c:v>
                </c:pt>
                <c:pt idx="104">
                  <c:v>43008</c:v>
                </c:pt>
                <c:pt idx="105">
                  <c:v>43038</c:v>
                </c:pt>
                <c:pt idx="106">
                  <c:v>43069</c:v>
                </c:pt>
                <c:pt idx="107">
                  <c:v>43099</c:v>
                </c:pt>
                <c:pt idx="108">
                  <c:v>43130</c:v>
                </c:pt>
                <c:pt idx="109">
                  <c:v>43159</c:v>
                </c:pt>
                <c:pt idx="110">
                  <c:v>43189</c:v>
                </c:pt>
                <c:pt idx="111">
                  <c:v>43220</c:v>
                </c:pt>
                <c:pt idx="112">
                  <c:v>43250</c:v>
                </c:pt>
                <c:pt idx="113">
                  <c:v>43281</c:v>
                </c:pt>
                <c:pt idx="114">
                  <c:v>43311</c:v>
                </c:pt>
                <c:pt idx="115">
                  <c:v>43342</c:v>
                </c:pt>
                <c:pt idx="116">
                  <c:v>43373</c:v>
                </c:pt>
                <c:pt idx="117">
                  <c:v>43403</c:v>
                </c:pt>
                <c:pt idx="118">
                  <c:v>43434</c:v>
                </c:pt>
                <c:pt idx="119">
                  <c:v>43464</c:v>
                </c:pt>
                <c:pt idx="120">
                  <c:v>43495</c:v>
                </c:pt>
                <c:pt idx="121">
                  <c:v>43524</c:v>
                </c:pt>
                <c:pt idx="122">
                  <c:v>43554</c:v>
                </c:pt>
                <c:pt idx="123">
                  <c:v>43585</c:v>
                </c:pt>
                <c:pt idx="124">
                  <c:v>43615</c:v>
                </c:pt>
                <c:pt idx="125">
                  <c:v>43646</c:v>
                </c:pt>
                <c:pt idx="126">
                  <c:v>43676</c:v>
                </c:pt>
                <c:pt idx="127">
                  <c:v>43707</c:v>
                </c:pt>
                <c:pt idx="128">
                  <c:v>43738</c:v>
                </c:pt>
                <c:pt idx="129">
                  <c:v>43768</c:v>
                </c:pt>
                <c:pt idx="130">
                  <c:v>43799</c:v>
                </c:pt>
                <c:pt idx="131">
                  <c:v>43829</c:v>
                </c:pt>
                <c:pt idx="132">
                  <c:v>43860</c:v>
                </c:pt>
                <c:pt idx="133">
                  <c:v>43889</c:v>
                </c:pt>
                <c:pt idx="134">
                  <c:v>43920</c:v>
                </c:pt>
                <c:pt idx="135">
                  <c:v>43951</c:v>
                </c:pt>
                <c:pt idx="136">
                  <c:v>43981</c:v>
                </c:pt>
                <c:pt idx="137">
                  <c:v>44012</c:v>
                </c:pt>
                <c:pt idx="138">
                  <c:v>44042</c:v>
                </c:pt>
                <c:pt idx="139">
                  <c:v>44073</c:v>
                </c:pt>
                <c:pt idx="140">
                  <c:v>44104</c:v>
                </c:pt>
                <c:pt idx="141">
                  <c:v>44134</c:v>
                </c:pt>
                <c:pt idx="142">
                  <c:v>44165</c:v>
                </c:pt>
                <c:pt idx="143">
                  <c:v>44195</c:v>
                </c:pt>
                <c:pt idx="144">
                  <c:v>44226</c:v>
                </c:pt>
                <c:pt idx="145">
                  <c:v>44255</c:v>
                </c:pt>
                <c:pt idx="146">
                  <c:v>44285</c:v>
                </c:pt>
                <c:pt idx="147">
                  <c:v>44316</c:v>
                </c:pt>
                <c:pt idx="148">
                  <c:v>44346</c:v>
                </c:pt>
                <c:pt idx="149">
                  <c:v>44377</c:v>
                </c:pt>
                <c:pt idx="150">
                  <c:v>44407</c:v>
                </c:pt>
                <c:pt idx="151">
                  <c:v>44438</c:v>
                </c:pt>
                <c:pt idx="152">
                  <c:v>44469</c:v>
                </c:pt>
                <c:pt idx="153">
                  <c:v>44499</c:v>
                </c:pt>
                <c:pt idx="154">
                  <c:v>44530</c:v>
                </c:pt>
                <c:pt idx="155">
                  <c:v>44560</c:v>
                </c:pt>
                <c:pt idx="156">
                  <c:v>44591</c:v>
                </c:pt>
                <c:pt idx="157">
                  <c:v>44620</c:v>
                </c:pt>
                <c:pt idx="158">
                  <c:v>44650</c:v>
                </c:pt>
                <c:pt idx="159">
                  <c:v>44681</c:v>
                </c:pt>
                <c:pt idx="160">
                  <c:v>44711</c:v>
                </c:pt>
                <c:pt idx="161">
                  <c:v>44742</c:v>
                </c:pt>
                <c:pt idx="162">
                  <c:v>44772</c:v>
                </c:pt>
                <c:pt idx="163">
                  <c:v>44803</c:v>
                </c:pt>
                <c:pt idx="164">
                  <c:v>44834</c:v>
                </c:pt>
                <c:pt idx="165">
                  <c:v>44864</c:v>
                </c:pt>
                <c:pt idx="166">
                  <c:v>44895</c:v>
                </c:pt>
                <c:pt idx="167">
                  <c:v>44925</c:v>
                </c:pt>
                <c:pt idx="168">
                  <c:v>44956</c:v>
                </c:pt>
                <c:pt idx="169">
                  <c:v>44985</c:v>
                </c:pt>
                <c:pt idx="170">
                  <c:v>45015</c:v>
                </c:pt>
                <c:pt idx="171">
                  <c:v>45046</c:v>
                </c:pt>
                <c:pt idx="172">
                  <c:v>45076</c:v>
                </c:pt>
                <c:pt idx="173">
                  <c:v>45107</c:v>
                </c:pt>
                <c:pt idx="174">
                  <c:v>45137</c:v>
                </c:pt>
                <c:pt idx="175">
                  <c:v>45168</c:v>
                </c:pt>
                <c:pt idx="176">
                  <c:v>45199</c:v>
                </c:pt>
                <c:pt idx="177">
                  <c:v>45229</c:v>
                </c:pt>
              </c:numCache>
            </c:numRef>
          </c:cat>
          <c:val>
            <c:numRef>
              <c:f>Planilha2!$D$120:$D$297</c:f>
              <c:numCache>
                <c:formatCode>General</c:formatCode>
                <c:ptCount val="178"/>
                <c:pt idx="0">
                  <c:v>6.5296150674460476</c:v>
                </c:pt>
                <c:pt idx="1">
                  <c:v>5.5217804316406438</c:v>
                </c:pt>
                <c:pt idx="2">
                  <c:v>5.3431990941653194</c:v>
                </c:pt>
                <c:pt idx="3">
                  <c:v>4.4690222436345692</c:v>
                </c:pt>
                <c:pt idx="4">
                  <c:v>4.8017592508801998</c:v>
                </c:pt>
                <c:pt idx="5">
                  <c:v>4.2443952828776332</c:v>
                </c:pt>
                <c:pt idx="6">
                  <c:v>4.0675089199569952</c:v>
                </c:pt>
                <c:pt idx="7">
                  <c:v>4.2025940538520379</c:v>
                </c:pt>
                <c:pt idx="8">
                  <c:v>4.2233846751716708</c:v>
                </c:pt>
                <c:pt idx="9">
                  <c:v>4.4000697110190732</c:v>
                </c:pt>
                <c:pt idx="10">
                  <c:v>4.3480828224069281</c:v>
                </c:pt>
                <c:pt idx="11">
                  <c:v>4.254515746049246</c:v>
                </c:pt>
                <c:pt idx="12">
                  <c:v>3.9751239916925534</c:v>
                </c:pt>
                <c:pt idx="13">
                  <c:v>3.7378320833963534</c:v>
                </c:pt>
                <c:pt idx="14">
                  <c:v>3.4075882884631481</c:v>
                </c:pt>
                <c:pt idx="15">
                  <c:v>4.0275665121783266</c:v>
                </c:pt>
                <c:pt idx="16">
                  <c:v>4.0689993774625224</c:v>
                </c:pt>
                <c:pt idx="17">
                  <c:v>5.159015225736562</c:v>
                </c:pt>
                <c:pt idx="18">
                  <c:v>5.8788651973562311</c:v>
                </c:pt>
                <c:pt idx="19">
                  <c:v>5.9952853809998716</c:v>
                </c:pt>
                <c:pt idx="20">
                  <c:v>5.7736924498897899</c:v>
                </c:pt>
                <c:pt idx="21">
                  <c:v>5.2802568622823509</c:v>
                </c:pt>
                <c:pt idx="22">
                  <c:v>4.8417196423858888</c:v>
                </c:pt>
                <c:pt idx="23">
                  <c:v>4.5708377273802494</c:v>
                </c:pt>
                <c:pt idx="24">
                  <c:v>4.9595982232332414</c:v>
                </c:pt>
                <c:pt idx="25">
                  <c:v>4.938772906125477</c:v>
                </c:pt>
                <c:pt idx="26">
                  <c:v>5.1280305201962344</c:v>
                </c:pt>
                <c:pt idx="27">
                  <c:v>5.1541000332879765</c:v>
                </c:pt>
                <c:pt idx="28">
                  <c:v>5.1122351581875938</c:v>
                </c:pt>
                <c:pt idx="29">
                  <c:v>5.1890770674930309</c:v>
                </c:pt>
                <c:pt idx="30">
                  <c:v>5.2654687663211464</c:v>
                </c:pt>
                <c:pt idx="31">
                  <c:v>4.9193732727185866</c:v>
                </c:pt>
                <c:pt idx="32">
                  <c:v>4.3699430412054587</c:v>
                </c:pt>
                <c:pt idx="33">
                  <c:v>4.2350750163815176</c:v>
                </c:pt>
                <c:pt idx="34">
                  <c:v>4.5565321717244913</c:v>
                </c:pt>
                <c:pt idx="35">
                  <c:v>4.2223095643674657</c:v>
                </c:pt>
                <c:pt idx="36">
                  <c:v>4.0314123617611672</c:v>
                </c:pt>
                <c:pt idx="37">
                  <c:v>4.157705876381999</c:v>
                </c:pt>
                <c:pt idx="38">
                  <c:v>4.2854500322148334</c:v>
                </c:pt>
                <c:pt idx="39">
                  <c:v>3.7065815837723957</c:v>
                </c:pt>
                <c:pt idx="40">
                  <c:v>3.820249618589155</c:v>
                </c:pt>
                <c:pt idx="41">
                  <c:v>3.4162929220142626</c:v>
                </c:pt>
                <c:pt idx="42">
                  <c:v>2.6629729122787045</c:v>
                </c:pt>
                <c:pt idx="43">
                  <c:v>2.1469732019628434</c:v>
                </c:pt>
                <c:pt idx="44">
                  <c:v>2.1063459878027713</c:v>
                </c:pt>
                <c:pt idx="45">
                  <c:v>1.7068551481401517</c:v>
                </c:pt>
                <c:pt idx="46">
                  <c:v>1.6259749452390835</c:v>
                </c:pt>
                <c:pt idx="47">
                  <c:v>1.3335696199674671</c:v>
                </c:pt>
                <c:pt idx="48">
                  <c:v>1.0321610250240807</c:v>
                </c:pt>
                <c:pt idx="49">
                  <c:v>0.88151664973827848</c:v>
                </c:pt>
                <c:pt idx="50">
                  <c:v>0.62045171165794333</c:v>
                </c:pt>
                <c:pt idx="51">
                  <c:v>0.94527121605851883</c:v>
                </c:pt>
                <c:pt idx="52">
                  <c:v>1.4046800121700898</c:v>
                </c:pt>
                <c:pt idx="53">
                  <c:v>1.222624931358274</c:v>
                </c:pt>
                <c:pt idx="54">
                  <c:v>2.0978911948091201</c:v>
                </c:pt>
                <c:pt idx="55">
                  <c:v>2.7423371724373711</c:v>
                </c:pt>
                <c:pt idx="56">
                  <c:v>2.9675819574691129</c:v>
                </c:pt>
                <c:pt idx="57">
                  <c:v>3.4604810439804239</c:v>
                </c:pt>
                <c:pt idx="58">
                  <c:v>3.9949281398881533</c:v>
                </c:pt>
                <c:pt idx="59">
                  <c:v>3.8609671741907987</c:v>
                </c:pt>
                <c:pt idx="60">
                  <c:v>4.6547258248154293</c:v>
                </c:pt>
                <c:pt idx="61">
                  <c:v>4.5611820238000478</c:v>
                </c:pt>
                <c:pt idx="62">
                  <c:v>4.3304550031905364</c:v>
                </c:pt>
                <c:pt idx="63">
                  <c:v>4.4413198893248369</c:v>
                </c:pt>
                <c:pt idx="64">
                  <c:v>4.3477531086157262</c:v>
                </c:pt>
                <c:pt idx="65">
                  <c:v>4.2022482736036713</c:v>
                </c:pt>
                <c:pt idx="66">
                  <c:v>4.2230866394217896</c:v>
                </c:pt>
                <c:pt idx="67">
                  <c:v>4.2126903215525378</c:v>
                </c:pt>
                <c:pt idx="68">
                  <c:v>3.9847218232852866</c:v>
                </c:pt>
                <c:pt idx="69">
                  <c:v>4.3745961965750757</c:v>
                </c:pt>
                <c:pt idx="70">
                  <c:v>4.405749692604279</c:v>
                </c:pt>
                <c:pt idx="71">
                  <c:v>5.0206776305044674</c:v>
                </c:pt>
                <c:pt idx="72">
                  <c:v>4.7715991051124025</c:v>
                </c:pt>
                <c:pt idx="73">
                  <c:v>4.6872475083731056</c:v>
                </c:pt>
                <c:pt idx="74">
                  <c:v>4.2739539927458834</c:v>
                </c:pt>
                <c:pt idx="75">
                  <c:v>4.6947670133564916</c:v>
                </c:pt>
                <c:pt idx="76">
                  <c:v>4.4037750065693224</c:v>
                </c:pt>
                <c:pt idx="77">
                  <c:v>4.458951980241288</c:v>
                </c:pt>
                <c:pt idx="78">
                  <c:v>4.2820552772279568</c:v>
                </c:pt>
                <c:pt idx="79">
                  <c:v>4.313271218739767</c:v>
                </c:pt>
                <c:pt idx="80">
                  <c:v>4.344397120237331</c:v>
                </c:pt>
                <c:pt idx="81">
                  <c:v>3.9304141917697595</c:v>
                </c:pt>
                <c:pt idx="82">
                  <c:v>3.4159581270644992</c:v>
                </c:pt>
                <c:pt idx="83">
                  <c:v>3.2315794378522171</c:v>
                </c:pt>
                <c:pt idx="84">
                  <c:v>3.2009983439138527</c:v>
                </c:pt>
                <c:pt idx="85">
                  <c:v>3.5282958609609953</c:v>
                </c:pt>
                <c:pt idx="86">
                  <c:v>4.4457526300166084</c:v>
                </c:pt>
                <c:pt idx="87">
                  <c:v>4.5495651264185977</c:v>
                </c:pt>
                <c:pt idx="88">
                  <c:v>4.508068970385092</c:v>
                </c:pt>
                <c:pt idx="89">
                  <c:v>4.9663006629308679</c:v>
                </c:pt>
                <c:pt idx="90">
                  <c:v>5.0707239624363751</c:v>
                </c:pt>
                <c:pt idx="91">
                  <c:v>4.8405809987591697</c:v>
                </c:pt>
                <c:pt idx="92">
                  <c:v>5.3224621664193617</c:v>
                </c:pt>
                <c:pt idx="93">
                  <c:v>5.6789862733695342</c:v>
                </c:pt>
                <c:pt idx="94">
                  <c:v>6.5545458521966351</c:v>
                </c:pt>
                <c:pt idx="95">
                  <c:v>7.0204925115702865</c:v>
                </c:pt>
                <c:pt idx="96">
                  <c:v>7.2574832131157887</c:v>
                </c:pt>
                <c:pt idx="97">
                  <c:v>7.6281965387611219</c:v>
                </c:pt>
                <c:pt idx="98">
                  <c:v>7.3433002968436023</c:v>
                </c:pt>
                <c:pt idx="99">
                  <c:v>6.8863324547219005</c:v>
                </c:pt>
                <c:pt idx="100">
                  <c:v>7.3871456962104833</c:v>
                </c:pt>
                <c:pt idx="101">
                  <c:v>7.0405377568653273</c:v>
                </c:pt>
                <c:pt idx="102">
                  <c:v>6.3659324599393488</c:v>
                </c:pt>
                <c:pt idx="103">
                  <c:v>6.6313430110421132</c:v>
                </c:pt>
                <c:pt idx="104">
                  <c:v>5.5709231842330249</c:v>
                </c:pt>
                <c:pt idx="105">
                  <c:v>4.6724433162246291</c:v>
                </c:pt>
                <c:pt idx="106">
                  <c:v>4.5680631374091627</c:v>
                </c:pt>
                <c:pt idx="107">
                  <c:v>3.936624007574907</c:v>
                </c:pt>
                <c:pt idx="108">
                  <c:v>4.0298964790145719</c:v>
                </c:pt>
                <c:pt idx="109">
                  <c:v>4.0402662852824474</c:v>
                </c:pt>
                <c:pt idx="110">
                  <c:v>3.7196343877522913</c:v>
                </c:pt>
                <c:pt idx="111">
                  <c:v>3.6368408260777363</c:v>
                </c:pt>
                <c:pt idx="112">
                  <c:v>3.54393927553649</c:v>
                </c:pt>
                <c:pt idx="113">
                  <c:v>2.0203320316045215</c:v>
                </c:pt>
                <c:pt idx="114">
                  <c:v>1.9288157365497942</c:v>
                </c:pt>
                <c:pt idx="115">
                  <c:v>2.2144735126105712</c:v>
                </c:pt>
                <c:pt idx="116">
                  <c:v>1.8889497116149734</c:v>
                </c:pt>
                <c:pt idx="117">
                  <c:v>1.8585199605811733</c:v>
                </c:pt>
                <c:pt idx="118">
                  <c:v>2.3586770382511442</c:v>
                </c:pt>
                <c:pt idx="119">
                  <c:v>2.6550726083069742</c:v>
                </c:pt>
                <c:pt idx="120">
                  <c:v>2.624374321043677</c:v>
                </c:pt>
                <c:pt idx="121">
                  <c:v>2.511970844240774</c:v>
                </c:pt>
                <c:pt idx="122">
                  <c:v>1.8404284049633459</c:v>
                </c:pt>
                <c:pt idx="123">
                  <c:v>1.4860071069447092</c:v>
                </c:pt>
                <c:pt idx="124">
                  <c:v>1.7596635727279206</c:v>
                </c:pt>
                <c:pt idx="125">
                  <c:v>3.0315321805262081</c:v>
                </c:pt>
                <c:pt idx="126">
                  <c:v>3.1755027814372565</c:v>
                </c:pt>
                <c:pt idx="127">
                  <c:v>2.4859542003045525</c:v>
                </c:pt>
                <c:pt idx="128">
                  <c:v>2.533155293618949</c:v>
                </c:pt>
                <c:pt idx="129">
                  <c:v>2.8916628296105968</c:v>
                </c:pt>
                <c:pt idx="130">
                  <c:v>1.6704568355905283</c:v>
                </c:pt>
                <c:pt idx="131">
                  <c:v>0.18595281339062189</c:v>
                </c:pt>
                <c:pt idx="132">
                  <c:v>0.29592641691793548</c:v>
                </c:pt>
                <c:pt idx="133">
                  <c:v>0.23563565133333242</c:v>
                </c:pt>
                <c:pt idx="134">
                  <c:v>0.4327479427904235</c:v>
                </c:pt>
                <c:pt idx="135">
                  <c:v>1.3193044498588824</c:v>
                </c:pt>
                <c:pt idx="136">
                  <c:v>1.1018256188098259</c:v>
                </c:pt>
                <c:pt idx="137">
                  <c:v>0.11538384365950005</c:v>
                </c:pt>
                <c:pt idx="138">
                  <c:v>-5.4201800555597764E-2</c:v>
                </c:pt>
                <c:pt idx="139">
                  <c:v>-0.42786959315919143</c:v>
                </c:pt>
                <c:pt idx="140">
                  <c:v>-1.1006542580703103</c:v>
                </c:pt>
                <c:pt idx="141">
                  <c:v>-1.8458803413923586</c:v>
                </c:pt>
                <c:pt idx="142">
                  <c:v>-2.2155757073381466</c:v>
                </c:pt>
                <c:pt idx="143">
                  <c:v>-2.4085395441268536</c:v>
                </c:pt>
                <c:pt idx="144">
                  <c:v>-2.447478780218959</c:v>
                </c:pt>
                <c:pt idx="145">
                  <c:v>-3.0374751905309139</c:v>
                </c:pt>
                <c:pt idx="146">
                  <c:v>-3.1567845141180384</c:v>
                </c:pt>
                <c:pt idx="147">
                  <c:v>-3.755356875809313</c:v>
                </c:pt>
                <c:pt idx="148">
                  <c:v>-4.2162455974246296</c:v>
                </c:pt>
                <c:pt idx="149">
                  <c:v>-3.78127726816665</c:v>
                </c:pt>
                <c:pt idx="150">
                  <c:v>-4.3531001053209835</c:v>
                </c:pt>
                <c:pt idx="151">
                  <c:v>-4.0387323729275559</c:v>
                </c:pt>
                <c:pt idx="152">
                  <c:v>-3.6249496588941055</c:v>
                </c:pt>
                <c:pt idx="153">
                  <c:v>-2.6408239160819802</c:v>
                </c:pt>
                <c:pt idx="154">
                  <c:v>-2.6986896968153933</c:v>
                </c:pt>
                <c:pt idx="155">
                  <c:v>-0.73691361039970338</c:v>
                </c:pt>
                <c:pt idx="156">
                  <c:v>-1.023230449995727</c:v>
                </c:pt>
                <c:pt idx="157">
                  <c:v>-3.9435483050587194E-2</c:v>
                </c:pt>
                <c:pt idx="158">
                  <c:v>0.40492973518995179</c:v>
                </c:pt>
                <c:pt idx="159">
                  <c:v>-0.34020876967242331</c:v>
                </c:pt>
                <c:pt idx="160">
                  <c:v>0.91189383363563536</c:v>
                </c:pt>
                <c:pt idx="161">
                  <c:v>1.2184379569129211</c:v>
                </c:pt>
                <c:pt idx="162">
                  <c:v>2.8897855027178125</c:v>
                </c:pt>
                <c:pt idx="163">
                  <c:v>4.6197694030720502</c:v>
                </c:pt>
                <c:pt idx="164">
                  <c:v>6.1411681156831506</c:v>
                </c:pt>
                <c:pt idx="165">
                  <c:v>6.8375909306384255</c:v>
                </c:pt>
                <c:pt idx="166">
                  <c:v>7.4121581958763958</c:v>
                </c:pt>
                <c:pt idx="167">
                  <c:v>7.5295835328029295</c:v>
                </c:pt>
                <c:pt idx="168">
                  <c:v>7.5402798009351244</c:v>
                </c:pt>
                <c:pt idx="169">
                  <c:v>7.7215753936181963</c:v>
                </c:pt>
                <c:pt idx="170">
                  <c:v>8.6949309055652346</c:v>
                </c:pt>
                <c:pt idx="171">
                  <c:v>9.1810925088601891</c:v>
                </c:pt>
                <c:pt idx="172">
                  <c:v>9.4425258342330842</c:v>
                </c:pt>
                <c:pt idx="173">
                  <c:v>10.264001958889569</c:v>
                </c:pt>
                <c:pt idx="174">
                  <c:v>9.3829472089183721</c:v>
                </c:pt>
                <c:pt idx="175">
                  <c:v>8.2610948123310592</c:v>
                </c:pt>
                <c:pt idx="176">
                  <c:v>7.1918510205832176</c:v>
                </c:pt>
                <c:pt idx="177">
                  <c:v>7.5661242434204246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93-4856-8E24-FECEB1FC1061}"/>
            </c:ext>
          </c:extLst>
        </c:ser>
        <c:dLbls/>
        <c:marker val="1"/>
        <c:axId val="76076160"/>
        <c:axId val="76077696"/>
      </c:lineChart>
      <c:dateAx>
        <c:axId val="76076160"/>
        <c:scaling>
          <c:orientation val="minMax"/>
        </c:scaling>
        <c:axPos val="b"/>
        <c:numFmt formatCode="dd/mm/yy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077696"/>
        <c:crosses val="autoZero"/>
        <c:auto val="1"/>
        <c:lblOffset val="100"/>
        <c:baseTimeUnit val="months"/>
      </c:dateAx>
      <c:valAx>
        <c:axId val="76077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07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72200349956254"/>
          <c:y val="5.6133712452610056E-2"/>
          <c:w val="0.31881692913385845"/>
          <c:h val="0.1172900262467191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Pt>
            <c:idx val="4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32-4D91-91E3-A945B5B798BB}"/>
              </c:ext>
            </c:extLst>
          </c:dPt>
          <c:dPt>
            <c:idx val="5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32-4D91-91E3-A945B5B798BB}"/>
              </c:ext>
            </c:extLst>
          </c:dPt>
          <c:dPt>
            <c:idx val="6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32-4D91-91E3-A945B5B798BB}"/>
              </c:ext>
            </c:extLst>
          </c:dPt>
          <c:dPt>
            <c:idx val="7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32-4D91-91E3-A945B5B798BB}"/>
              </c:ext>
            </c:extLst>
          </c:dPt>
          <c:dPt>
            <c:idx val="8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32-4D91-91E3-A945B5B798BB}"/>
              </c:ext>
            </c:extLst>
          </c:dPt>
          <c:dLbls>
            <c:dLbl>
              <c:idx val="0"/>
              <c:layout>
                <c:manualLayout>
                  <c:x val="6.9444444444444033E-3"/>
                  <c:y val="0.427154843630816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32-4D91-91E3-A945B5B798BB}"/>
                </c:ext>
              </c:extLst>
            </c:dLbl>
            <c:dLbl>
              <c:idx val="1"/>
              <c:layout>
                <c:manualLayout>
                  <c:x val="0"/>
                  <c:y val="0.378337147215865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32-4D91-91E3-A945B5B798BB}"/>
                </c:ext>
              </c:extLst>
            </c:dLbl>
            <c:dLbl>
              <c:idx val="2"/>
              <c:layout>
                <c:manualLayout>
                  <c:x val="0"/>
                  <c:y val="0.347826086956521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32-4D91-91E3-A945B5B798BB}"/>
                </c:ext>
              </c:extLst>
            </c:dLbl>
            <c:dLbl>
              <c:idx val="3"/>
              <c:layout>
                <c:manualLayout>
                  <c:x val="0"/>
                  <c:y val="0.234935163996948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32-4D91-91E3-A945B5B798B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('Tabela 1'!$A$33:$A$36,'Tabela 1'!$A$43:$A$47)</c:f>
              <c:strCache>
                <c:ptCount val="9"/>
                <c:pt idx="0">
                  <c:v>Outros artigos de uso pessoal e doméstico</c:v>
                </c:pt>
                <c:pt idx="1">
                  <c:v>Tecidos, vestuário e calçados</c:v>
                </c:pt>
                <c:pt idx="2">
                  <c:v>Móveis</c:v>
                </c:pt>
                <c:pt idx="3">
                  <c:v>Material de construção</c:v>
                </c:pt>
                <c:pt idx="4">
                  <c:v>Hipermercados e supermercados</c:v>
                </c:pt>
                <c:pt idx="5">
                  <c:v>Artigos farmacêuticos, médicos, ortopédicos, de perfumaria e cosméticos</c:v>
                </c:pt>
                <c:pt idx="6">
                  <c:v>Veículos, motocicletas, partes e peças</c:v>
                </c:pt>
                <c:pt idx="7">
                  <c:v>Eletrodomésticos</c:v>
                </c:pt>
                <c:pt idx="8">
                  <c:v>Combustíveis e lubrificantes</c:v>
                </c:pt>
              </c:strCache>
            </c:strRef>
          </c:cat>
          <c:val>
            <c:numRef>
              <c:f>('Tabela 1'!$B$33:$B$36,'Tabela 1'!$B$43:$B$47)</c:f>
              <c:numCache>
                <c:formatCode>0.0</c:formatCode>
                <c:ptCount val="9"/>
                <c:pt idx="0">
                  <c:v>-10.9</c:v>
                </c:pt>
                <c:pt idx="1">
                  <c:v>-9.3000000000000007</c:v>
                </c:pt>
                <c:pt idx="2">
                  <c:v>-8</c:v>
                </c:pt>
                <c:pt idx="3">
                  <c:v>-5</c:v>
                </c:pt>
                <c:pt idx="4">
                  <c:v>3.7</c:v>
                </c:pt>
                <c:pt idx="5">
                  <c:v>3.8</c:v>
                </c:pt>
                <c:pt idx="6">
                  <c:v>4.4000000000000004</c:v>
                </c:pt>
                <c:pt idx="7">
                  <c:v>6.3</c:v>
                </c:pt>
                <c:pt idx="8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132-4D91-91E3-A945B5B798BB}"/>
            </c:ext>
          </c:extLst>
        </c:ser>
        <c:dLbls/>
        <c:gapWidth val="219"/>
        <c:axId val="80114048"/>
        <c:axId val="80115584"/>
      </c:barChart>
      <c:catAx>
        <c:axId val="80114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115584"/>
        <c:crosses val="autoZero"/>
        <c:auto val="1"/>
        <c:lblAlgn val="ctr"/>
        <c:lblOffset val="100"/>
      </c:catAx>
      <c:valAx>
        <c:axId val="801155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11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Acumulado Janeiro - Setembro 2023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Pt>
            <c:idx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B7-4D5D-BD41-CFA20645206A}"/>
              </c:ext>
            </c:extLst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B7-4D5D-BD41-CFA20645206A}"/>
              </c:ext>
            </c:extLst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3B7-4D5D-BD41-CFA20645206A}"/>
              </c:ext>
            </c:extLst>
          </c:dPt>
          <c:dLbls>
            <c:dLbl>
              <c:idx val="0"/>
              <c:layout>
                <c:manualLayout>
                  <c:x val="9.024252679074975E-3"/>
                  <c:y val="-5.815160955347875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B7-4D5D-BD41-CFA20645206A}"/>
                </c:ext>
              </c:extLst>
            </c:dLbl>
            <c:dLbl>
              <c:idx val="1"/>
              <c:layout>
                <c:manualLayout>
                  <c:x val="1.5792442188381276E-2"/>
                  <c:y val="-7.47663551401869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B7-4D5D-BD41-CFA20645206A}"/>
                </c:ext>
              </c:extLst>
            </c:dLbl>
            <c:dLbl>
              <c:idx val="2"/>
              <c:layout>
                <c:manualLayout>
                  <c:x val="0"/>
                  <c:y val="-4.15368639667705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B7-4D5D-BD41-CFA20645206A}"/>
                </c:ext>
              </c:extLst>
            </c:dLbl>
            <c:dLbl>
              <c:idx val="3"/>
              <c:layout>
                <c:manualLayout>
                  <c:x val="6.7681895093061779E-3"/>
                  <c:y val="-4.15368639667705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B7-4D5D-BD41-CFA20645206A}"/>
                </c:ext>
              </c:extLst>
            </c:dLbl>
            <c:dLbl>
              <c:idx val="4"/>
              <c:layout>
                <c:manualLayout>
                  <c:x val="6.7681895093060955E-3"/>
                  <c:y val="-3.73831775700934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B7-4D5D-BD41-CFA206452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2'!$A$42:$A$46</c:f>
              <c:strCache>
                <c:ptCount val="5"/>
                <c:pt idx="0">
                  <c:v>Brasil </c:v>
                </c:pt>
                <c:pt idx="1">
                  <c:v>São Paulo</c:v>
                </c:pt>
                <c:pt idx="2">
                  <c:v>Paraná</c:v>
                </c:pt>
                <c:pt idx="3">
                  <c:v>Santa Catarina</c:v>
                </c:pt>
                <c:pt idx="4">
                  <c:v>Rio Grande do Sul</c:v>
                </c:pt>
              </c:strCache>
            </c:strRef>
          </c:cat>
          <c:val>
            <c:numRef>
              <c:f>'Tabela 2'!$J$42:$J$46</c:f>
              <c:numCache>
                <c:formatCode>0.0</c:formatCode>
                <c:ptCount val="5"/>
                <c:pt idx="0">
                  <c:v>1.8</c:v>
                </c:pt>
                <c:pt idx="1">
                  <c:v>0.5</c:v>
                </c:pt>
                <c:pt idx="2">
                  <c:v>1.4</c:v>
                </c:pt>
                <c:pt idx="3">
                  <c:v>2.9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3B7-4D5D-BD41-CFA20645206A}"/>
            </c:ext>
          </c:extLst>
        </c:ser>
        <c:dLbls/>
        <c:shape val="box"/>
        <c:axId val="80313344"/>
        <c:axId val="79766272"/>
        <c:axId val="0"/>
      </c:bar3DChart>
      <c:catAx>
        <c:axId val="803133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766272"/>
        <c:crosses val="autoZero"/>
        <c:auto val="1"/>
        <c:lblAlgn val="ctr"/>
        <c:lblOffset val="100"/>
      </c:catAx>
      <c:valAx>
        <c:axId val="797662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031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/>
              <a:t>Acumulado Janeiro - Setembro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Pt>
            <c:idx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6E-43F6-A5BB-72F61754269B}"/>
              </c:ext>
            </c:extLst>
          </c:dPt>
          <c:dPt>
            <c:idx val="1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6E-43F6-A5BB-72F61754269B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  <a:effectLst/>
              <a:sp3d>
                <a:contourClr>
                  <a:srgbClr val="FF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E6E-43F6-A5BB-72F61754269B}"/>
              </c:ext>
            </c:extLst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E6E-43F6-A5BB-72F61754269B}"/>
              </c:ext>
            </c:extLst>
          </c:dPt>
          <c:dLbls>
            <c:dLbl>
              <c:idx val="0"/>
              <c:layout>
                <c:manualLayout>
                  <c:x val="8.3333333333333089E-3"/>
                  <c:y val="-8.33333333333333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6E-43F6-A5BB-72F61754269B}"/>
                </c:ext>
              </c:extLst>
            </c:dLbl>
            <c:dLbl>
              <c:idx val="1"/>
              <c:layout>
                <c:manualLayout>
                  <c:x val="8.333333333333335E-3"/>
                  <c:y val="-5.09259259259259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6E-43F6-A5BB-72F61754269B}"/>
                </c:ext>
              </c:extLst>
            </c:dLbl>
            <c:dLbl>
              <c:idx val="2"/>
              <c:layout>
                <c:manualLayout>
                  <c:x val="1.666666666666667E-2"/>
                  <c:y val="0.2407407407407407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6E-43F6-A5BB-72F61754269B}"/>
                </c:ext>
              </c:extLst>
            </c:dLbl>
            <c:dLbl>
              <c:idx val="3"/>
              <c:layout>
                <c:manualLayout>
                  <c:x val="-1.0185067526416003E-16"/>
                  <c:y val="-6.94444444444444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6E-43F6-A5BB-72F61754269B}"/>
                </c:ext>
              </c:extLst>
            </c:dLbl>
            <c:dLbl>
              <c:idx val="4"/>
              <c:layout>
                <c:manualLayout>
                  <c:x val="1.1111111111110909E-2"/>
                  <c:y val="-4.16666666666666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6E-43F6-A5BB-72F617542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3'!$A$44:$A$48</c:f>
              <c:strCache>
                <c:ptCount val="5"/>
                <c:pt idx="0">
                  <c:v>Brasil </c:v>
                </c:pt>
                <c:pt idx="1">
                  <c:v>São Paulo</c:v>
                </c:pt>
                <c:pt idx="2">
                  <c:v>Paraná</c:v>
                </c:pt>
                <c:pt idx="3">
                  <c:v>Santa Catarina</c:v>
                </c:pt>
                <c:pt idx="4">
                  <c:v>Rio Grande do Sul</c:v>
                </c:pt>
              </c:strCache>
            </c:strRef>
          </c:cat>
          <c:val>
            <c:numRef>
              <c:f>'Tabela 3'!$D$44:$D$48</c:f>
              <c:numCache>
                <c:formatCode>0.0</c:formatCode>
                <c:ptCount val="5"/>
                <c:pt idx="0">
                  <c:v>2.4</c:v>
                </c:pt>
                <c:pt idx="1">
                  <c:v>3.4</c:v>
                </c:pt>
                <c:pt idx="2">
                  <c:v>-0.70000000000000007</c:v>
                </c:pt>
                <c:pt idx="3">
                  <c:v>2.6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E6E-43F6-A5BB-72F61754269B}"/>
            </c:ext>
          </c:extLst>
        </c:ser>
        <c:dLbls/>
        <c:shape val="box"/>
        <c:axId val="79805056"/>
        <c:axId val="79810944"/>
        <c:axId val="0"/>
      </c:bar3DChart>
      <c:catAx>
        <c:axId val="79805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810944"/>
        <c:crosses val="autoZero"/>
        <c:auto val="1"/>
        <c:lblAlgn val="ctr"/>
        <c:lblOffset val="100"/>
      </c:catAx>
      <c:valAx>
        <c:axId val="79810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80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7.0069110599180751E-2"/>
          <c:y val="5.282914432095473E-2"/>
          <c:w val="0.90406071066140259"/>
          <c:h val="0.8769385502765864"/>
        </c:manualLayout>
      </c:layout>
      <c:lineChart>
        <c:grouping val="standard"/>
        <c:ser>
          <c:idx val="0"/>
          <c:order val="0"/>
          <c:tx>
            <c:strRef>
              <c:f>'STP-20231106090043949'!$B$1</c:f>
              <c:strCache>
                <c:ptCount val="1"/>
                <c:pt idx="0">
                  <c:v>Resultado Nominal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'STP-20231106090043949'!$A$140:$A$262</c:f>
              <c:numCache>
                <c:formatCode>mmm/yy</c:formatCode>
                <c:ptCount val="123"/>
                <c:pt idx="0">
                  <c:v>41426</c:v>
                </c:pt>
                <c:pt idx="1">
                  <c:v>41456</c:v>
                </c:pt>
                <c:pt idx="2">
                  <c:v>41487</c:v>
                </c:pt>
                <c:pt idx="3">
                  <c:v>41518</c:v>
                </c:pt>
                <c:pt idx="4">
                  <c:v>41548</c:v>
                </c:pt>
                <c:pt idx="5">
                  <c:v>41579</c:v>
                </c:pt>
                <c:pt idx="6">
                  <c:v>41609</c:v>
                </c:pt>
                <c:pt idx="7">
                  <c:v>41640</c:v>
                </c:pt>
                <c:pt idx="8">
                  <c:v>41671</c:v>
                </c:pt>
                <c:pt idx="9">
                  <c:v>41699</c:v>
                </c:pt>
                <c:pt idx="10">
                  <c:v>41730</c:v>
                </c:pt>
                <c:pt idx="11">
                  <c:v>41760</c:v>
                </c:pt>
                <c:pt idx="12">
                  <c:v>41791</c:v>
                </c:pt>
                <c:pt idx="13">
                  <c:v>41821</c:v>
                </c:pt>
                <c:pt idx="14">
                  <c:v>41852</c:v>
                </c:pt>
                <c:pt idx="15">
                  <c:v>41883</c:v>
                </c:pt>
                <c:pt idx="16">
                  <c:v>41913</c:v>
                </c:pt>
                <c:pt idx="17">
                  <c:v>41944</c:v>
                </c:pt>
                <c:pt idx="18">
                  <c:v>41974</c:v>
                </c:pt>
                <c:pt idx="19">
                  <c:v>42005</c:v>
                </c:pt>
                <c:pt idx="20">
                  <c:v>42036</c:v>
                </c:pt>
                <c:pt idx="21">
                  <c:v>42064</c:v>
                </c:pt>
                <c:pt idx="22">
                  <c:v>42095</c:v>
                </c:pt>
                <c:pt idx="23">
                  <c:v>42125</c:v>
                </c:pt>
                <c:pt idx="24">
                  <c:v>42156</c:v>
                </c:pt>
                <c:pt idx="25">
                  <c:v>42186</c:v>
                </c:pt>
                <c:pt idx="26">
                  <c:v>42217</c:v>
                </c:pt>
                <c:pt idx="27">
                  <c:v>42248</c:v>
                </c:pt>
                <c:pt idx="28">
                  <c:v>42278</c:v>
                </c:pt>
                <c:pt idx="29">
                  <c:v>42309</c:v>
                </c:pt>
                <c:pt idx="30">
                  <c:v>42339</c:v>
                </c:pt>
                <c:pt idx="31">
                  <c:v>42370</c:v>
                </c:pt>
                <c:pt idx="32">
                  <c:v>42401</c:v>
                </c:pt>
                <c:pt idx="33">
                  <c:v>42430</c:v>
                </c:pt>
                <c:pt idx="34">
                  <c:v>42461</c:v>
                </c:pt>
                <c:pt idx="35">
                  <c:v>42491</c:v>
                </c:pt>
                <c:pt idx="36">
                  <c:v>42522</c:v>
                </c:pt>
                <c:pt idx="37">
                  <c:v>42552</c:v>
                </c:pt>
                <c:pt idx="38">
                  <c:v>42583</c:v>
                </c:pt>
                <c:pt idx="39">
                  <c:v>42614</c:v>
                </c:pt>
                <c:pt idx="40">
                  <c:v>42644</c:v>
                </c:pt>
                <c:pt idx="41">
                  <c:v>42675</c:v>
                </c:pt>
                <c:pt idx="42">
                  <c:v>42705</c:v>
                </c:pt>
                <c:pt idx="43">
                  <c:v>42736</c:v>
                </c:pt>
                <c:pt idx="44">
                  <c:v>42767</c:v>
                </c:pt>
                <c:pt idx="45">
                  <c:v>42795</c:v>
                </c:pt>
                <c:pt idx="46">
                  <c:v>42826</c:v>
                </c:pt>
                <c:pt idx="47">
                  <c:v>42856</c:v>
                </c:pt>
                <c:pt idx="48">
                  <c:v>42887</c:v>
                </c:pt>
                <c:pt idx="49">
                  <c:v>42917</c:v>
                </c:pt>
                <c:pt idx="50">
                  <c:v>42948</c:v>
                </c:pt>
                <c:pt idx="51">
                  <c:v>42979</c:v>
                </c:pt>
                <c:pt idx="52">
                  <c:v>43009</c:v>
                </c:pt>
                <c:pt idx="53">
                  <c:v>43040</c:v>
                </c:pt>
                <c:pt idx="54">
                  <c:v>43070</c:v>
                </c:pt>
                <c:pt idx="55">
                  <c:v>43101</c:v>
                </c:pt>
                <c:pt idx="56">
                  <c:v>43132</c:v>
                </c:pt>
                <c:pt idx="57">
                  <c:v>43160</c:v>
                </c:pt>
                <c:pt idx="58">
                  <c:v>43191</c:v>
                </c:pt>
                <c:pt idx="59">
                  <c:v>43221</c:v>
                </c:pt>
                <c:pt idx="60">
                  <c:v>43252</c:v>
                </c:pt>
                <c:pt idx="61">
                  <c:v>43282</c:v>
                </c:pt>
                <c:pt idx="62">
                  <c:v>43313</c:v>
                </c:pt>
                <c:pt idx="63">
                  <c:v>43344</c:v>
                </c:pt>
                <c:pt idx="64">
                  <c:v>43374</c:v>
                </c:pt>
                <c:pt idx="65">
                  <c:v>43405</c:v>
                </c:pt>
                <c:pt idx="66">
                  <c:v>43435</c:v>
                </c:pt>
                <c:pt idx="67">
                  <c:v>43466</c:v>
                </c:pt>
                <c:pt idx="68">
                  <c:v>43497</c:v>
                </c:pt>
                <c:pt idx="69">
                  <c:v>43525</c:v>
                </c:pt>
                <c:pt idx="70">
                  <c:v>43556</c:v>
                </c:pt>
                <c:pt idx="71">
                  <c:v>43586</c:v>
                </c:pt>
                <c:pt idx="72">
                  <c:v>43617</c:v>
                </c:pt>
                <c:pt idx="73">
                  <c:v>43647</c:v>
                </c:pt>
                <c:pt idx="74">
                  <c:v>43678</c:v>
                </c:pt>
                <c:pt idx="75">
                  <c:v>43709</c:v>
                </c:pt>
                <c:pt idx="76">
                  <c:v>43739</c:v>
                </c:pt>
                <c:pt idx="77">
                  <c:v>43770</c:v>
                </c:pt>
                <c:pt idx="78">
                  <c:v>43800</c:v>
                </c:pt>
                <c:pt idx="79">
                  <c:v>43831</c:v>
                </c:pt>
                <c:pt idx="80">
                  <c:v>43862</c:v>
                </c:pt>
                <c:pt idx="81">
                  <c:v>43891</c:v>
                </c:pt>
                <c:pt idx="82">
                  <c:v>43922</c:v>
                </c:pt>
                <c:pt idx="83">
                  <c:v>43952</c:v>
                </c:pt>
                <c:pt idx="84">
                  <c:v>43983</c:v>
                </c:pt>
                <c:pt idx="85">
                  <c:v>44013</c:v>
                </c:pt>
                <c:pt idx="86">
                  <c:v>44044</c:v>
                </c:pt>
                <c:pt idx="87">
                  <c:v>44075</c:v>
                </c:pt>
                <c:pt idx="88">
                  <c:v>44105</c:v>
                </c:pt>
                <c:pt idx="89">
                  <c:v>44136</c:v>
                </c:pt>
                <c:pt idx="90">
                  <c:v>44166</c:v>
                </c:pt>
                <c:pt idx="91">
                  <c:v>44197</c:v>
                </c:pt>
                <c:pt idx="92">
                  <c:v>44228</c:v>
                </c:pt>
                <c:pt idx="93">
                  <c:v>44256</c:v>
                </c:pt>
                <c:pt idx="94">
                  <c:v>44287</c:v>
                </c:pt>
                <c:pt idx="95">
                  <c:v>44317</c:v>
                </c:pt>
                <c:pt idx="96">
                  <c:v>44348</c:v>
                </c:pt>
                <c:pt idx="97">
                  <c:v>44378</c:v>
                </c:pt>
                <c:pt idx="98">
                  <c:v>44409</c:v>
                </c:pt>
                <c:pt idx="99">
                  <c:v>44440</c:v>
                </c:pt>
                <c:pt idx="100">
                  <c:v>44470</c:v>
                </c:pt>
                <c:pt idx="101">
                  <c:v>44501</c:v>
                </c:pt>
                <c:pt idx="102">
                  <c:v>44531</c:v>
                </c:pt>
                <c:pt idx="103">
                  <c:v>44562</c:v>
                </c:pt>
                <c:pt idx="104">
                  <c:v>44593</c:v>
                </c:pt>
                <c:pt idx="105">
                  <c:v>44621</c:v>
                </c:pt>
                <c:pt idx="106">
                  <c:v>44652</c:v>
                </c:pt>
                <c:pt idx="107">
                  <c:v>44682</c:v>
                </c:pt>
                <c:pt idx="108">
                  <c:v>44713</c:v>
                </c:pt>
                <c:pt idx="109">
                  <c:v>44743</c:v>
                </c:pt>
                <c:pt idx="110">
                  <c:v>44774</c:v>
                </c:pt>
                <c:pt idx="111">
                  <c:v>44805</c:v>
                </c:pt>
                <c:pt idx="112">
                  <c:v>44835</c:v>
                </c:pt>
                <c:pt idx="113">
                  <c:v>44866</c:v>
                </c:pt>
                <c:pt idx="114">
                  <c:v>44896</c:v>
                </c:pt>
                <c:pt idx="115">
                  <c:v>44927</c:v>
                </c:pt>
                <c:pt idx="116">
                  <c:v>44958</c:v>
                </c:pt>
                <c:pt idx="117">
                  <c:v>44986</c:v>
                </c:pt>
                <c:pt idx="118">
                  <c:v>45017</c:v>
                </c:pt>
                <c:pt idx="119">
                  <c:v>45047</c:v>
                </c:pt>
                <c:pt idx="120">
                  <c:v>45078</c:v>
                </c:pt>
                <c:pt idx="121">
                  <c:v>45108</c:v>
                </c:pt>
                <c:pt idx="122">
                  <c:v>45139</c:v>
                </c:pt>
              </c:numCache>
            </c:numRef>
          </c:cat>
          <c:val>
            <c:numRef>
              <c:f>'STP-20231106090043949'!$B$140:$B$262</c:f>
              <c:numCache>
                <c:formatCode>General</c:formatCode>
                <c:ptCount val="123"/>
                <c:pt idx="0">
                  <c:v>2.56</c:v>
                </c:pt>
                <c:pt idx="1">
                  <c:v>2.71</c:v>
                </c:pt>
                <c:pt idx="2">
                  <c:v>2.82</c:v>
                </c:pt>
                <c:pt idx="3">
                  <c:v>3</c:v>
                </c:pt>
                <c:pt idx="4">
                  <c:v>3.1</c:v>
                </c:pt>
                <c:pt idx="5">
                  <c:v>2.67</c:v>
                </c:pt>
                <c:pt idx="6">
                  <c:v>2.96</c:v>
                </c:pt>
                <c:pt idx="7">
                  <c:v>3.27</c:v>
                </c:pt>
                <c:pt idx="8">
                  <c:v>2.98</c:v>
                </c:pt>
                <c:pt idx="9">
                  <c:v>2.9</c:v>
                </c:pt>
                <c:pt idx="10">
                  <c:v>2.8299999999999996</c:v>
                </c:pt>
                <c:pt idx="11">
                  <c:v>3.13</c:v>
                </c:pt>
                <c:pt idx="12">
                  <c:v>3.27</c:v>
                </c:pt>
                <c:pt idx="13">
                  <c:v>3.46</c:v>
                </c:pt>
                <c:pt idx="14">
                  <c:v>3.6</c:v>
                </c:pt>
                <c:pt idx="15">
                  <c:v>4.3899999999999997</c:v>
                </c:pt>
                <c:pt idx="16">
                  <c:v>4.4800000000000004</c:v>
                </c:pt>
                <c:pt idx="17">
                  <c:v>5.18</c:v>
                </c:pt>
                <c:pt idx="18">
                  <c:v>5.95</c:v>
                </c:pt>
                <c:pt idx="19">
                  <c:v>5.7</c:v>
                </c:pt>
                <c:pt idx="20">
                  <c:v>6.53</c:v>
                </c:pt>
                <c:pt idx="21">
                  <c:v>7.45</c:v>
                </c:pt>
                <c:pt idx="22">
                  <c:v>7.1599999999999993</c:v>
                </c:pt>
                <c:pt idx="23">
                  <c:v>7.6099999999999994</c:v>
                </c:pt>
                <c:pt idx="24">
                  <c:v>7.83</c:v>
                </c:pt>
                <c:pt idx="25">
                  <c:v>8.48</c:v>
                </c:pt>
                <c:pt idx="26">
                  <c:v>8.89</c:v>
                </c:pt>
                <c:pt idx="27">
                  <c:v>9.01</c:v>
                </c:pt>
                <c:pt idx="28">
                  <c:v>9.18</c:v>
                </c:pt>
                <c:pt idx="29">
                  <c:v>9.18</c:v>
                </c:pt>
                <c:pt idx="30">
                  <c:v>10.220000000000001</c:v>
                </c:pt>
                <c:pt idx="31">
                  <c:v>10.729999999999999</c:v>
                </c:pt>
                <c:pt idx="32">
                  <c:v>10.6</c:v>
                </c:pt>
                <c:pt idx="33">
                  <c:v>9.59</c:v>
                </c:pt>
                <c:pt idx="34">
                  <c:v>9.9600000000000026</c:v>
                </c:pt>
                <c:pt idx="35">
                  <c:v>9.93</c:v>
                </c:pt>
                <c:pt idx="36">
                  <c:v>9.81</c:v>
                </c:pt>
                <c:pt idx="37">
                  <c:v>9.4700000000000006</c:v>
                </c:pt>
                <c:pt idx="38">
                  <c:v>9.5300000000000011</c:v>
                </c:pt>
                <c:pt idx="39">
                  <c:v>9.32</c:v>
                </c:pt>
                <c:pt idx="40">
                  <c:v>8.77</c:v>
                </c:pt>
                <c:pt idx="41">
                  <c:v>9.32</c:v>
                </c:pt>
                <c:pt idx="42">
                  <c:v>8.98</c:v>
                </c:pt>
                <c:pt idx="43">
                  <c:v>8.48</c:v>
                </c:pt>
                <c:pt idx="44">
                  <c:v>8.4700000000000006</c:v>
                </c:pt>
                <c:pt idx="45">
                  <c:v>9.129999999999999</c:v>
                </c:pt>
                <c:pt idx="46">
                  <c:v>9.1399999999999988</c:v>
                </c:pt>
                <c:pt idx="47">
                  <c:v>9.19</c:v>
                </c:pt>
                <c:pt idx="48">
                  <c:v>9.4500000000000011</c:v>
                </c:pt>
                <c:pt idx="49">
                  <c:v>9.2800000000000011</c:v>
                </c:pt>
                <c:pt idx="50">
                  <c:v>8.9700000000000006</c:v>
                </c:pt>
                <c:pt idx="51">
                  <c:v>8.7299999999999986</c:v>
                </c:pt>
                <c:pt idx="52">
                  <c:v>9.2100000000000009</c:v>
                </c:pt>
                <c:pt idx="53">
                  <c:v>8.41</c:v>
                </c:pt>
                <c:pt idx="54">
                  <c:v>7.7700000000000005</c:v>
                </c:pt>
                <c:pt idx="55">
                  <c:v>7.44</c:v>
                </c:pt>
                <c:pt idx="56">
                  <c:v>7.28</c:v>
                </c:pt>
                <c:pt idx="57">
                  <c:v>7.3</c:v>
                </c:pt>
                <c:pt idx="58">
                  <c:v>7.42</c:v>
                </c:pt>
                <c:pt idx="59">
                  <c:v>7.1199999999999992</c:v>
                </c:pt>
                <c:pt idx="60">
                  <c:v>7.18</c:v>
                </c:pt>
                <c:pt idx="61">
                  <c:v>6.9</c:v>
                </c:pt>
                <c:pt idx="62">
                  <c:v>7.3199999999999994</c:v>
                </c:pt>
                <c:pt idx="63">
                  <c:v>7.08</c:v>
                </c:pt>
                <c:pt idx="64">
                  <c:v>6.68</c:v>
                </c:pt>
                <c:pt idx="65">
                  <c:v>6.95</c:v>
                </c:pt>
                <c:pt idx="66">
                  <c:v>6.96</c:v>
                </c:pt>
                <c:pt idx="67">
                  <c:v>6.83</c:v>
                </c:pt>
                <c:pt idx="68">
                  <c:v>6.78</c:v>
                </c:pt>
                <c:pt idx="69">
                  <c:v>6.84</c:v>
                </c:pt>
                <c:pt idx="70">
                  <c:v>6.83</c:v>
                </c:pt>
                <c:pt idx="71">
                  <c:v>6.7700000000000005</c:v>
                </c:pt>
                <c:pt idx="72">
                  <c:v>6.37</c:v>
                </c:pt>
                <c:pt idx="73">
                  <c:v>6.35</c:v>
                </c:pt>
                <c:pt idx="74">
                  <c:v>6.14</c:v>
                </c:pt>
                <c:pt idx="75">
                  <c:v>6.2</c:v>
                </c:pt>
                <c:pt idx="76">
                  <c:v>6.23</c:v>
                </c:pt>
                <c:pt idx="77">
                  <c:v>6.24</c:v>
                </c:pt>
                <c:pt idx="78">
                  <c:v>5.81</c:v>
                </c:pt>
                <c:pt idx="79">
                  <c:v>5.87</c:v>
                </c:pt>
                <c:pt idx="80">
                  <c:v>5.9</c:v>
                </c:pt>
                <c:pt idx="81">
                  <c:v>6.1</c:v>
                </c:pt>
                <c:pt idx="82">
                  <c:v>7.31</c:v>
                </c:pt>
                <c:pt idx="83">
                  <c:v>8.6</c:v>
                </c:pt>
                <c:pt idx="84">
                  <c:v>11</c:v>
                </c:pt>
                <c:pt idx="85">
                  <c:v>11.75</c:v>
                </c:pt>
                <c:pt idx="86">
                  <c:v>12.51</c:v>
                </c:pt>
                <c:pt idx="87">
                  <c:v>13.229999999999999</c:v>
                </c:pt>
                <c:pt idx="88">
                  <c:v>13.47</c:v>
                </c:pt>
                <c:pt idx="89">
                  <c:v>12.96</c:v>
                </c:pt>
                <c:pt idx="90">
                  <c:v>13.34</c:v>
                </c:pt>
                <c:pt idx="91">
                  <c:v>13.25</c:v>
                </c:pt>
                <c:pt idx="92">
                  <c:v>13</c:v>
                </c:pt>
                <c:pt idx="93">
                  <c:v>12.33</c:v>
                </c:pt>
                <c:pt idx="94">
                  <c:v>10.27</c:v>
                </c:pt>
                <c:pt idx="95">
                  <c:v>8.83</c:v>
                </c:pt>
                <c:pt idx="96">
                  <c:v>7.09</c:v>
                </c:pt>
                <c:pt idx="97">
                  <c:v>6.63</c:v>
                </c:pt>
                <c:pt idx="98">
                  <c:v>5.46</c:v>
                </c:pt>
                <c:pt idx="99">
                  <c:v>4.68</c:v>
                </c:pt>
                <c:pt idx="100">
                  <c:v>4.57</c:v>
                </c:pt>
                <c:pt idx="101">
                  <c:v>4.5999999999999996</c:v>
                </c:pt>
                <c:pt idx="102">
                  <c:v>4.3099999999999996</c:v>
                </c:pt>
                <c:pt idx="103">
                  <c:v>3.55</c:v>
                </c:pt>
                <c:pt idx="104">
                  <c:v>3.3299999999999996</c:v>
                </c:pt>
                <c:pt idx="105">
                  <c:v>3.1</c:v>
                </c:pt>
                <c:pt idx="106">
                  <c:v>3.8499999999999996</c:v>
                </c:pt>
                <c:pt idx="107">
                  <c:v>4.1099999999999994</c:v>
                </c:pt>
                <c:pt idx="108">
                  <c:v>4.1599999999999993</c:v>
                </c:pt>
                <c:pt idx="109">
                  <c:v>3.77</c:v>
                </c:pt>
                <c:pt idx="110">
                  <c:v>4.0999999999999996</c:v>
                </c:pt>
                <c:pt idx="111">
                  <c:v>4.26</c:v>
                </c:pt>
                <c:pt idx="112">
                  <c:v>4.1099999999999994</c:v>
                </c:pt>
                <c:pt idx="113">
                  <c:v>4.5199999999999996</c:v>
                </c:pt>
                <c:pt idx="114">
                  <c:v>4.6399999999999997</c:v>
                </c:pt>
                <c:pt idx="115">
                  <c:v>4.9800000000000004</c:v>
                </c:pt>
                <c:pt idx="116">
                  <c:v>5.6199999999999992</c:v>
                </c:pt>
                <c:pt idx="117">
                  <c:v>6.09</c:v>
                </c:pt>
                <c:pt idx="118">
                  <c:v>5.9</c:v>
                </c:pt>
                <c:pt idx="119">
                  <c:v>6.39</c:v>
                </c:pt>
                <c:pt idx="120">
                  <c:v>6.41</c:v>
                </c:pt>
                <c:pt idx="121">
                  <c:v>6.95</c:v>
                </c:pt>
                <c:pt idx="122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2D-41B4-9A7E-B010415DFAFF}"/>
            </c:ext>
          </c:extLst>
        </c:ser>
        <c:ser>
          <c:idx val="1"/>
          <c:order val="1"/>
          <c:tx>
            <c:strRef>
              <c:f>'STP-20231106090043949'!$C$1</c:f>
              <c:strCache>
                <c:ptCount val="1"/>
                <c:pt idx="0">
                  <c:v>Resultado Primário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'STP-20231106090043949'!$A$140:$A$262</c:f>
              <c:numCache>
                <c:formatCode>mmm/yy</c:formatCode>
                <c:ptCount val="123"/>
                <c:pt idx="0">
                  <c:v>41426</c:v>
                </c:pt>
                <c:pt idx="1">
                  <c:v>41456</c:v>
                </c:pt>
                <c:pt idx="2">
                  <c:v>41487</c:v>
                </c:pt>
                <c:pt idx="3">
                  <c:v>41518</c:v>
                </c:pt>
                <c:pt idx="4">
                  <c:v>41548</c:v>
                </c:pt>
                <c:pt idx="5">
                  <c:v>41579</c:v>
                </c:pt>
                <c:pt idx="6">
                  <c:v>41609</c:v>
                </c:pt>
                <c:pt idx="7">
                  <c:v>41640</c:v>
                </c:pt>
                <c:pt idx="8">
                  <c:v>41671</c:v>
                </c:pt>
                <c:pt idx="9">
                  <c:v>41699</c:v>
                </c:pt>
                <c:pt idx="10">
                  <c:v>41730</c:v>
                </c:pt>
                <c:pt idx="11">
                  <c:v>41760</c:v>
                </c:pt>
                <c:pt idx="12">
                  <c:v>41791</c:v>
                </c:pt>
                <c:pt idx="13">
                  <c:v>41821</c:v>
                </c:pt>
                <c:pt idx="14">
                  <c:v>41852</c:v>
                </c:pt>
                <c:pt idx="15">
                  <c:v>41883</c:v>
                </c:pt>
                <c:pt idx="16">
                  <c:v>41913</c:v>
                </c:pt>
                <c:pt idx="17">
                  <c:v>41944</c:v>
                </c:pt>
                <c:pt idx="18">
                  <c:v>41974</c:v>
                </c:pt>
                <c:pt idx="19">
                  <c:v>42005</c:v>
                </c:pt>
                <c:pt idx="20">
                  <c:v>42036</c:v>
                </c:pt>
                <c:pt idx="21">
                  <c:v>42064</c:v>
                </c:pt>
                <c:pt idx="22">
                  <c:v>42095</c:v>
                </c:pt>
                <c:pt idx="23">
                  <c:v>42125</c:v>
                </c:pt>
                <c:pt idx="24">
                  <c:v>42156</c:v>
                </c:pt>
                <c:pt idx="25">
                  <c:v>42186</c:v>
                </c:pt>
                <c:pt idx="26">
                  <c:v>42217</c:v>
                </c:pt>
                <c:pt idx="27">
                  <c:v>42248</c:v>
                </c:pt>
                <c:pt idx="28">
                  <c:v>42278</c:v>
                </c:pt>
                <c:pt idx="29">
                  <c:v>42309</c:v>
                </c:pt>
                <c:pt idx="30">
                  <c:v>42339</c:v>
                </c:pt>
                <c:pt idx="31">
                  <c:v>42370</c:v>
                </c:pt>
                <c:pt idx="32">
                  <c:v>42401</c:v>
                </c:pt>
                <c:pt idx="33">
                  <c:v>42430</c:v>
                </c:pt>
                <c:pt idx="34">
                  <c:v>42461</c:v>
                </c:pt>
                <c:pt idx="35">
                  <c:v>42491</c:v>
                </c:pt>
                <c:pt idx="36">
                  <c:v>42522</c:v>
                </c:pt>
                <c:pt idx="37">
                  <c:v>42552</c:v>
                </c:pt>
                <c:pt idx="38">
                  <c:v>42583</c:v>
                </c:pt>
                <c:pt idx="39">
                  <c:v>42614</c:v>
                </c:pt>
                <c:pt idx="40">
                  <c:v>42644</c:v>
                </c:pt>
                <c:pt idx="41">
                  <c:v>42675</c:v>
                </c:pt>
                <c:pt idx="42">
                  <c:v>42705</c:v>
                </c:pt>
                <c:pt idx="43">
                  <c:v>42736</c:v>
                </c:pt>
                <c:pt idx="44">
                  <c:v>42767</c:v>
                </c:pt>
                <c:pt idx="45">
                  <c:v>42795</c:v>
                </c:pt>
                <c:pt idx="46">
                  <c:v>42826</c:v>
                </c:pt>
                <c:pt idx="47">
                  <c:v>42856</c:v>
                </c:pt>
                <c:pt idx="48">
                  <c:v>42887</c:v>
                </c:pt>
                <c:pt idx="49">
                  <c:v>42917</c:v>
                </c:pt>
                <c:pt idx="50">
                  <c:v>42948</c:v>
                </c:pt>
                <c:pt idx="51">
                  <c:v>42979</c:v>
                </c:pt>
                <c:pt idx="52">
                  <c:v>43009</c:v>
                </c:pt>
                <c:pt idx="53">
                  <c:v>43040</c:v>
                </c:pt>
                <c:pt idx="54">
                  <c:v>43070</c:v>
                </c:pt>
                <c:pt idx="55">
                  <c:v>43101</c:v>
                </c:pt>
                <c:pt idx="56">
                  <c:v>43132</c:v>
                </c:pt>
                <c:pt idx="57">
                  <c:v>43160</c:v>
                </c:pt>
                <c:pt idx="58">
                  <c:v>43191</c:v>
                </c:pt>
                <c:pt idx="59">
                  <c:v>43221</c:v>
                </c:pt>
                <c:pt idx="60">
                  <c:v>43252</c:v>
                </c:pt>
                <c:pt idx="61">
                  <c:v>43282</c:v>
                </c:pt>
                <c:pt idx="62">
                  <c:v>43313</c:v>
                </c:pt>
                <c:pt idx="63">
                  <c:v>43344</c:v>
                </c:pt>
                <c:pt idx="64">
                  <c:v>43374</c:v>
                </c:pt>
                <c:pt idx="65">
                  <c:v>43405</c:v>
                </c:pt>
                <c:pt idx="66">
                  <c:v>43435</c:v>
                </c:pt>
                <c:pt idx="67">
                  <c:v>43466</c:v>
                </c:pt>
                <c:pt idx="68">
                  <c:v>43497</c:v>
                </c:pt>
                <c:pt idx="69">
                  <c:v>43525</c:v>
                </c:pt>
                <c:pt idx="70">
                  <c:v>43556</c:v>
                </c:pt>
                <c:pt idx="71">
                  <c:v>43586</c:v>
                </c:pt>
                <c:pt idx="72">
                  <c:v>43617</c:v>
                </c:pt>
                <c:pt idx="73">
                  <c:v>43647</c:v>
                </c:pt>
                <c:pt idx="74">
                  <c:v>43678</c:v>
                </c:pt>
                <c:pt idx="75">
                  <c:v>43709</c:v>
                </c:pt>
                <c:pt idx="76">
                  <c:v>43739</c:v>
                </c:pt>
                <c:pt idx="77">
                  <c:v>43770</c:v>
                </c:pt>
                <c:pt idx="78">
                  <c:v>43800</c:v>
                </c:pt>
                <c:pt idx="79">
                  <c:v>43831</c:v>
                </c:pt>
                <c:pt idx="80">
                  <c:v>43862</c:v>
                </c:pt>
                <c:pt idx="81">
                  <c:v>43891</c:v>
                </c:pt>
                <c:pt idx="82">
                  <c:v>43922</c:v>
                </c:pt>
                <c:pt idx="83">
                  <c:v>43952</c:v>
                </c:pt>
                <c:pt idx="84">
                  <c:v>43983</c:v>
                </c:pt>
                <c:pt idx="85">
                  <c:v>44013</c:v>
                </c:pt>
                <c:pt idx="86">
                  <c:v>44044</c:v>
                </c:pt>
                <c:pt idx="87">
                  <c:v>44075</c:v>
                </c:pt>
                <c:pt idx="88">
                  <c:v>44105</c:v>
                </c:pt>
                <c:pt idx="89">
                  <c:v>44136</c:v>
                </c:pt>
                <c:pt idx="90">
                  <c:v>44166</c:v>
                </c:pt>
                <c:pt idx="91">
                  <c:v>44197</c:v>
                </c:pt>
                <c:pt idx="92">
                  <c:v>44228</c:v>
                </c:pt>
                <c:pt idx="93">
                  <c:v>44256</c:v>
                </c:pt>
                <c:pt idx="94">
                  <c:v>44287</c:v>
                </c:pt>
                <c:pt idx="95">
                  <c:v>44317</c:v>
                </c:pt>
                <c:pt idx="96">
                  <c:v>44348</c:v>
                </c:pt>
                <c:pt idx="97">
                  <c:v>44378</c:v>
                </c:pt>
                <c:pt idx="98">
                  <c:v>44409</c:v>
                </c:pt>
                <c:pt idx="99">
                  <c:v>44440</c:v>
                </c:pt>
                <c:pt idx="100">
                  <c:v>44470</c:v>
                </c:pt>
                <c:pt idx="101">
                  <c:v>44501</c:v>
                </c:pt>
                <c:pt idx="102">
                  <c:v>44531</c:v>
                </c:pt>
                <c:pt idx="103">
                  <c:v>44562</c:v>
                </c:pt>
                <c:pt idx="104">
                  <c:v>44593</c:v>
                </c:pt>
                <c:pt idx="105">
                  <c:v>44621</c:v>
                </c:pt>
                <c:pt idx="106">
                  <c:v>44652</c:v>
                </c:pt>
                <c:pt idx="107">
                  <c:v>44682</c:v>
                </c:pt>
                <c:pt idx="108">
                  <c:v>44713</c:v>
                </c:pt>
                <c:pt idx="109">
                  <c:v>44743</c:v>
                </c:pt>
                <c:pt idx="110">
                  <c:v>44774</c:v>
                </c:pt>
                <c:pt idx="111">
                  <c:v>44805</c:v>
                </c:pt>
                <c:pt idx="112">
                  <c:v>44835</c:v>
                </c:pt>
                <c:pt idx="113">
                  <c:v>44866</c:v>
                </c:pt>
                <c:pt idx="114">
                  <c:v>44896</c:v>
                </c:pt>
                <c:pt idx="115">
                  <c:v>44927</c:v>
                </c:pt>
                <c:pt idx="116">
                  <c:v>44958</c:v>
                </c:pt>
                <c:pt idx="117">
                  <c:v>44986</c:v>
                </c:pt>
                <c:pt idx="118">
                  <c:v>45017</c:v>
                </c:pt>
                <c:pt idx="119">
                  <c:v>45047</c:v>
                </c:pt>
                <c:pt idx="120">
                  <c:v>45078</c:v>
                </c:pt>
                <c:pt idx="121">
                  <c:v>45108</c:v>
                </c:pt>
                <c:pt idx="122">
                  <c:v>45139</c:v>
                </c:pt>
              </c:numCache>
            </c:numRef>
          </c:cat>
          <c:val>
            <c:numRef>
              <c:f>'STP-20231106090043949'!$C$140:$C$262</c:f>
              <c:numCache>
                <c:formatCode>General</c:formatCode>
                <c:ptCount val="123"/>
                <c:pt idx="0">
                  <c:v>-1.81</c:v>
                </c:pt>
                <c:pt idx="1">
                  <c:v>-1.73</c:v>
                </c:pt>
                <c:pt idx="2">
                  <c:v>-1.6500000000000001</c:v>
                </c:pt>
                <c:pt idx="3">
                  <c:v>-1.43</c:v>
                </c:pt>
                <c:pt idx="4">
                  <c:v>-1.3</c:v>
                </c:pt>
                <c:pt idx="5">
                  <c:v>-1.9500000000000002</c:v>
                </c:pt>
                <c:pt idx="6">
                  <c:v>-1.71</c:v>
                </c:pt>
                <c:pt idx="7">
                  <c:v>-1.51</c:v>
                </c:pt>
                <c:pt idx="8">
                  <c:v>-1.59</c:v>
                </c:pt>
                <c:pt idx="9">
                  <c:v>-1.57</c:v>
                </c:pt>
                <c:pt idx="10">
                  <c:v>-1.6800000000000002</c:v>
                </c:pt>
                <c:pt idx="11">
                  <c:v>-1.37</c:v>
                </c:pt>
                <c:pt idx="12">
                  <c:v>-1.23</c:v>
                </c:pt>
                <c:pt idx="13">
                  <c:v>-1.1000000000000001</c:v>
                </c:pt>
                <c:pt idx="14">
                  <c:v>-0.84000000000000008</c:v>
                </c:pt>
                <c:pt idx="15">
                  <c:v>-0.55000000000000004</c:v>
                </c:pt>
                <c:pt idx="16">
                  <c:v>-0.5</c:v>
                </c:pt>
                <c:pt idx="17">
                  <c:v>0.16</c:v>
                </c:pt>
                <c:pt idx="18">
                  <c:v>0.56000000000000005</c:v>
                </c:pt>
                <c:pt idx="19">
                  <c:v>0.54</c:v>
                </c:pt>
                <c:pt idx="20">
                  <c:v>0.62000000000000011</c:v>
                </c:pt>
                <c:pt idx="21">
                  <c:v>0.67000000000000015</c:v>
                </c:pt>
                <c:pt idx="22">
                  <c:v>0.73000000000000009</c:v>
                </c:pt>
                <c:pt idx="23">
                  <c:v>0.65000000000000013</c:v>
                </c:pt>
                <c:pt idx="24">
                  <c:v>0.77000000000000013</c:v>
                </c:pt>
                <c:pt idx="25">
                  <c:v>0.8600000000000001</c:v>
                </c:pt>
                <c:pt idx="26">
                  <c:v>0.7400000000000001</c:v>
                </c:pt>
                <c:pt idx="27">
                  <c:v>0.43000000000000005</c:v>
                </c:pt>
                <c:pt idx="28">
                  <c:v>0.69000000000000006</c:v>
                </c:pt>
                <c:pt idx="29">
                  <c:v>0.88</c:v>
                </c:pt>
                <c:pt idx="30">
                  <c:v>1.86</c:v>
                </c:pt>
                <c:pt idx="31">
                  <c:v>1.74</c:v>
                </c:pt>
                <c:pt idx="32">
                  <c:v>2.08</c:v>
                </c:pt>
                <c:pt idx="33">
                  <c:v>2.25</c:v>
                </c:pt>
                <c:pt idx="34">
                  <c:v>2.2999999999999998</c:v>
                </c:pt>
                <c:pt idx="35">
                  <c:v>2.4699999999999998</c:v>
                </c:pt>
                <c:pt idx="36">
                  <c:v>2.4699999999999998</c:v>
                </c:pt>
                <c:pt idx="37">
                  <c:v>2.5099999999999998</c:v>
                </c:pt>
                <c:pt idx="38">
                  <c:v>2.74</c:v>
                </c:pt>
                <c:pt idx="39">
                  <c:v>3.04</c:v>
                </c:pt>
                <c:pt idx="40">
                  <c:v>2.21</c:v>
                </c:pt>
                <c:pt idx="41">
                  <c:v>2.5099999999999998</c:v>
                </c:pt>
                <c:pt idx="42">
                  <c:v>2.48</c:v>
                </c:pt>
                <c:pt idx="43">
                  <c:v>2.3299999999999996</c:v>
                </c:pt>
                <c:pt idx="44">
                  <c:v>2.3299999999999996</c:v>
                </c:pt>
                <c:pt idx="45">
                  <c:v>2.3299999999999996</c:v>
                </c:pt>
                <c:pt idx="46">
                  <c:v>2.2799999999999998</c:v>
                </c:pt>
                <c:pt idx="47">
                  <c:v>2.46</c:v>
                </c:pt>
                <c:pt idx="48">
                  <c:v>2.6</c:v>
                </c:pt>
                <c:pt idx="49">
                  <c:v>2.64</c:v>
                </c:pt>
                <c:pt idx="50">
                  <c:v>2.44</c:v>
                </c:pt>
                <c:pt idx="51">
                  <c:v>2.3499999999999996</c:v>
                </c:pt>
                <c:pt idx="52">
                  <c:v>2.8699999999999997</c:v>
                </c:pt>
                <c:pt idx="53">
                  <c:v>2.27</c:v>
                </c:pt>
                <c:pt idx="54">
                  <c:v>1.6800000000000002</c:v>
                </c:pt>
                <c:pt idx="55">
                  <c:v>1.51</c:v>
                </c:pt>
                <c:pt idx="56">
                  <c:v>1.42</c:v>
                </c:pt>
                <c:pt idx="57">
                  <c:v>1.62</c:v>
                </c:pt>
                <c:pt idx="58">
                  <c:v>1.76</c:v>
                </c:pt>
                <c:pt idx="59">
                  <c:v>1.42</c:v>
                </c:pt>
                <c:pt idx="60">
                  <c:v>1.32</c:v>
                </c:pt>
                <c:pt idx="61">
                  <c:v>1.1299999999999997</c:v>
                </c:pt>
                <c:pt idx="62">
                  <c:v>1.23</c:v>
                </c:pt>
                <c:pt idx="63">
                  <c:v>1.27</c:v>
                </c:pt>
                <c:pt idx="64">
                  <c:v>1.22</c:v>
                </c:pt>
                <c:pt idx="65">
                  <c:v>1.42</c:v>
                </c:pt>
                <c:pt idx="66">
                  <c:v>1.55</c:v>
                </c:pt>
                <c:pt idx="67">
                  <c:v>1.54</c:v>
                </c:pt>
                <c:pt idx="68">
                  <c:v>1.5</c:v>
                </c:pt>
                <c:pt idx="69">
                  <c:v>1.4</c:v>
                </c:pt>
                <c:pt idx="70">
                  <c:v>1.35</c:v>
                </c:pt>
                <c:pt idx="71">
                  <c:v>1.4</c:v>
                </c:pt>
                <c:pt idx="72">
                  <c:v>1.3900000000000001</c:v>
                </c:pt>
                <c:pt idx="73">
                  <c:v>1.37</c:v>
                </c:pt>
                <c:pt idx="74">
                  <c:v>1.32</c:v>
                </c:pt>
                <c:pt idx="75">
                  <c:v>1.26</c:v>
                </c:pt>
                <c:pt idx="76">
                  <c:v>1.23</c:v>
                </c:pt>
                <c:pt idx="77">
                  <c:v>1.22</c:v>
                </c:pt>
                <c:pt idx="78">
                  <c:v>0.84000000000000008</c:v>
                </c:pt>
                <c:pt idx="79">
                  <c:v>0.71000000000000008</c:v>
                </c:pt>
                <c:pt idx="80">
                  <c:v>0.78</c:v>
                </c:pt>
                <c:pt idx="81">
                  <c:v>0.85000000000000009</c:v>
                </c:pt>
                <c:pt idx="82">
                  <c:v>2.2000000000000002</c:v>
                </c:pt>
                <c:pt idx="83">
                  <c:v>3.8099999999999996</c:v>
                </c:pt>
                <c:pt idx="84">
                  <c:v>6.17</c:v>
                </c:pt>
                <c:pt idx="85">
                  <c:v>7.21</c:v>
                </c:pt>
                <c:pt idx="86">
                  <c:v>8.19</c:v>
                </c:pt>
                <c:pt idx="87">
                  <c:v>8.75</c:v>
                </c:pt>
                <c:pt idx="88">
                  <c:v>8.81</c:v>
                </c:pt>
                <c:pt idx="89">
                  <c:v>8.81</c:v>
                </c:pt>
                <c:pt idx="90">
                  <c:v>9.2399999999999984</c:v>
                </c:pt>
                <c:pt idx="91">
                  <c:v>9.1399999999999988</c:v>
                </c:pt>
                <c:pt idx="92">
                  <c:v>8.92</c:v>
                </c:pt>
                <c:pt idx="93">
                  <c:v>8.41</c:v>
                </c:pt>
                <c:pt idx="94">
                  <c:v>6.76</c:v>
                </c:pt>
                <c:pt idx="95">
                  <c:v>5.23</c:v>
                </c:pt>
                <c:pt idx="96">
                  <c:v>3.67</c:v>
                </c:pt>
                <c:pt idx="97">
                  <c:v>2.79</c:v>
                </c:pt>
                <c:pt idx="98">
                  <c:v>1.53</c:v>
                </c:pt>
                <c:pt idx="99">
                  <c:v>0.6100000000000001</c:v>
                </c:pt>
                <c:pt idx="100">
                  <c:v>0.23</c:v>
                </c:pt>
                <c:pt idx="101">
                  <c:v>-0.14000000000000001</c:v>
                </c:pt>
                <c:pt idx="102">
                  <c:v>-0.73000000000000009</c:v>
                </c:pt>
                <c:pt idx="103">
                  <c:v>-1.21</c:v>
                </c:pt>
                <c:pt idx="104">
                  <c:v>-1.37</c:v>
                </c:pt>
                <c:pt idx="105">
                  <c:v>-1.35</c:v>
                </c:pt>
                <c:pt idx="106">
                  <c:v>-1.5</c:v>
                </c:pt>
                <c:pt idx="107">
                  <c:v>-1.3</c:v>
                </c:pt>
                <c:pt idx="108">
                  <c:v>-2.14</c:v>
                </c:pt>
                <c:pt idx="109">
                  <c:v>-2.44</c:v>
                </c:pt>
                <c:pt idx="110">
                  <c:v>-1.9200000000000002</c:v>
                </c:pt>
                <c:pt idx="111">
                  <c:v>-1.8800000000000001</c:v>
                </c:pt>
                <c:pt idx="112">
                  <c:v>-1.78</c:v>
                </c:pt>
                <c:pt idx="113">
                  <c:v>-1.4</c:v>
                </c:pt>
                <c:pt idx="114">
                  <c:v>-1.27</c:v>
                </c:pt>
                <c:pt idx="115">
                  <c:v>-1.23</c:v>
                </c:pt>
                <c:pt idx="116">
                  <c:v>-0.93</c:v>
                </c:pt>
                <c:pt idx="117">
                  <c:v>-0.7400000000000001</c:v>
                </c:pt>
                <c:pt idx="118">
                  <c:v>-0.55000000000000004</c:v>
                </c:pt>
                <c:pt idx="119">
                  <c:v>-0.38000000000000006</c:v>
                </c:pt>
                <c:pt idx="120">
                  <c:v>0.23</c:v>
                </c:pt>
                <c:pt idx="121">
                  <c:v>0.77000000000000013</c:v>
                </c:pt>
                <c:pt idx="122">
                  <c:v>0.70000000000000007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2D-41B4-9A7E-B010415DFAFF}"/>
            </c:ext>
          </c:extLst>
        </c:ser>
        <c:dLbls/>
        <c:marker val="1"/>
        <c:axId val="81442304"/>
        <c:axId val="81443840"/>
      </c:lineChart>
      <c:dateAx>
        <c:axId val="81442304"/>
        <c:scaling>
          <c:orientation val="minMax"/>
        </c:scaling>
        <c:axPos val="b"/>
        <c:numFmt formatCode="mmm/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443840"/>
        <c:crosses val="autoZero"/>
        <c:auto val="1"/>
        <c:lblOffset val="100"/>
        <c:baseTimeUnit val="months"/>
      </c:dateAx>
      <c:valAx>
        <c:axId val="814438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44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29795693203593"/>
          <c:y val="2.028563794013253E-2"/>
          <c:w val="0.54604287164333298"/>
          <c:h val="0.1929215964792722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lineChart>
        <c:grouping val="standard"/>
        <c:ser>
          <c:idx val="0"/>
          <c:order val="0"/>
          <c:tx>
            <c:strRef>
              <c:f>'STP-20231205100927527'!$B$1</c:f>
              <c:strCache>
                <c:ptCount val="1"/>
                <c:pt idx="0">
                  <c:v>Inadimplência PF - 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'STP-20231205100927527'!$A$120:$A$238</c:f>
              <c:numCache>
                <c:formatCode>mmm/yy</c:formatCode>
                <c:ptCount val="119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  <c:pt idx="3">
                  <c:v>41671</c:v>
                </c:pt>
                <c:pt idx="4">
                  <c:v>41699</c:v>
                </c:pt>
                <c:pt idx="5">
                  <c:v>41730</c:v>
                </c:pt>
                <c:pt idx="6">
                  <c:v>41760</c:v>
                </c:pt>
                <c:pt idx="7">
                  <c:v>41791</c:v>
                </c:pt>
                <c:pt idx="8">
                  <c:v>41821</c:v>
                </c:pt>
                <c:pt idx="9">
                  <c:v>41852</c:v>
                </c:pt>
                <c:pt idx="10">
                  <c:v>41883</c:v>
                </c:pt>
                <c:pt idx="11">
                  <c:v>41913</c:v>
                </c:pt>
                <c:pt idx="12">
                  <c:v>41944</c:v>
                </c:pt>
                <c:pt idx="13">
                  <c:v>41974</c:v>
                </c:pt>
                <c:pt idx="14">
                  <c:v>42005</c:v>
                </c:pt>
                <c:pt idx="15">
                  <c:v>42036</c:v>
                </c:pt>
                <c:pt idx="16">
                  <c:v>42064</c:v>
                </c:pt>
                <c:pt idx="17">
                  <c:v>42095</c:v>
                </c:pt>
                <c:pt idx="18">
                  <c:v>42125</c:v>
                </c:pt>
                <c:pt idx="19">
                  <c:v>42156</c:v>
                </c:pt>
                <c:pt idx="20">
                  <c:v>42186</c:v>
                </c:pt>
                <c:pt idx="21">
                  <c:v>42217</c:v>
                </c:pt>
                <c:pt idx="22">
                  <c:v>42248</c:v>
                </c:pt>
                <c:pt idx="23">
                  <c:v>42278</c:v>
                </c:pt>
                <c:pt idx="24">
                  <c:v>42309</c:v>
                </c:pt>
                <c:pt idx="25">
                  <c:v>42339</c:v>
                </c:pt>
                <c:pt idx="26">
                  <c:v>42370</c:v>
                </c:pt>
                <c:pt idx="27">
                  <c:v>42401</c:v>
                </c:pt>
                <c:pt idx="28">
                  <c:v>42430</c:v>
                </c:pt>
                <c:pt idx="29">
                  <c:v>42461</c:v>
                </c:pt>
                <c:pt idx="30">
                  <c:v>42491</c:v>
                </c:pt>
                <c:pt idx="31">
                  <c:v>42522</c:v>
                </c:pt>
                <c:pt idx="32">
                  <c:v>42552</c:v>
                </c:pt>
                <c:pt idx="33">
                  <c:v>42583</c:v>
                </c:pt>
                <c:pt idx="34">
                  <c:v>42614</c:v>
                </c:pt>
                <c:pt idx="35">
                  <c:v>42644</c:v>
                </c:pt>
                <c:pt idx="36">
                  <c:v>42675</c:v>
                </c:pt>
                <c:pt idx="37">
                  <c:v>42705</c:v>
                </c:pt>
                <c:pt idx="38">
                  <c:v>42736</c:v>
                </c:pt>
                <c:pt idx="39">
                  <c:v>42767</c:v>
                </c:pt>
                <c:pt idx="40">
                  <c:v>42795</c:v>
                </c:pt>
                <c:pt idx="41">
                  <c:v>42826</c:v>
                </c:pt>
                <c:pt idx="42">
                  <c:v>42856</c:v>
                </c:pt>
                <c:pt idx="43">
                  <c:v>42887</c:v>
                </c:pt>
                <c:pt idx="44">
                  <c:v>42917</c:v>
                </c:pt>
                <c:pt idx="45">
                  <c:v>42948</c:v>
                </c:pt>
                <c:pt idx="46">
                  <c:v>42979</c:v>
                </c:pt>
                <c:pt idx="47">
                  <c:v>43009</c:v>
                </c:pt>
                <c:pt idx="48">
                  <c:v>43040</c:v>
                </c:pt>
                <c:pt idx="49">
                  <c:v>43070</c:v>
                </c:pt>
                <c:pt idx="50">
                  <c:v>43101</c:v>
                </c:pt>
                <c:pt idx="51">
                  <c:v>43132</c:v>
                </c:pt>
                <c:pt idx="52">
                  <c:v>43160</c:v>
                </c:pt>
                <c:pt idx="53">
                  <c:v>43191</c:v>
                </c:pt>
                <c:pt idx="54">
                  <c:v>43221</c:v>
                </c:pt>
                <c:pt idx="55">
                  <c:v>43252</c:v>
                </c:pt>
                <c:pt idx="56">
                  <c:v>43282</c:v>
                </c:pt>
                <c:pt idx="57">
                  <c:v>43313</c:v>
                </c:pt>
                <c:pt idx="58">
                  <c:v>43344</c:v>
                </c:pt>
                <c:pt idx="59">
                  <c:v>43374</c:v>
                </c:pt>
                <c:pt idx="60">
                  <c:v>43405</c:v>
                </c:pt>
                <c:pt idx="61">
                  <c:v>43435</c:v>
                </c:pt>
                <c:pt idx="62">
                  <c:v>43466</c:v>
                </c:pt>
                <c:pt idx="63">
                  <c:v>43497</c:v>
                </c:pt>
                <c:pt idx="64">
                  <c:v>43525</c:v>
                </c:pt>
                <c:pt idx="65">
                  <c:v>43556</c:v>
                </c:pt>
                <c:pt idx="66">
                  <c:v>43586</c:v>
                </c:pt>
                <c:pt idx="67">
                  <c:v>43617</c:v>
                </c:pt>
                <c:pt idx="68">
                  <c:v>43647</c:v>
                </c:pt>
                <c:pt idx="69">
                  <c:v>43678</c:v>
                </c:pt>
                <c:pt idx="70">
                  <c:v>43709</c:v>
                </c:pt>
                <c:pt idx="71">
                  <c:v>43739</c:v>
                </c:pt>
                <c:pt idx="72">
                  <c:v>43770</c:v>
                </c:pt>
                <c:pt idx="73">
                  <c:v>43800</c:v>
                </c:pt>
                <c:pt idx="74">
                  <c:v>43831</c:v>
                </c:pt>
                <c:pt idx="75">
                  <c:v>43862</c:v>
                </c:pt>
                <c:pt idx="76">
                  <c:v>43891</c:v>
                </c:pt>
                <c:pt idx="77">
                  <c:v>43922</c:v>
                </c:pt>
                <c:pt idx="78">
                  <c:v>43952</c:v>
                </c:pt>
                <c:pt idx="79">
                  <c:v>43983</c:v>
                </c:pt>
                <c:pt idx="80">
                  <c:v>44013</c:v>
                </c:pt>
                <c:pt idx="81">
                  <c:v>44044</c:v>
                </c:pt>
                <c:pt idx="82">
                  <c:v>44075</c:v>
                </c:pt>
                <c:pt idx="83">
                  <c:v>44105</c:v>
                </c:pt>
                <c:pt idx="84">
                  <c:v>44136</c:v>
                </c:pt>
                <c:pt idx="85">
                  <c:v>44166</c:v>
                </c:pt>
                <c:pt idx="86">
                  <c:v>44197</c:v>
                </c:pt>
                <c:pt idx="87">
                  <c:v>44228</c:v>
                </c:pt>
                <c:pt idx="88">
                  <c:v>44256</c:v>
                </c:pt>
                <c:pt idx="89">
                  <c:v>44287</c:v>
                </c:pt>
                <c:pt idx="90">
                  <c:v>44317</c:v>
                </c:pt>
                <c:pt idx="91">
                  <c:v>44348</c:v>
                </c:pt>
                <c:pt idx="92">
                  <c:v>44378</c:v>
                </c:pt>
                <c:pt idx="93">
                  <c:v>44409</c:v>
                </c:pt>
                <c:pt idx="94">
                  <c:v>44440</c:v>
                </c:pt>
                <c:pt idx="95">
                  <c:v>44470</c:v>
                </c:pt>
                <c:pt idx="96">
                  <c:v>44501</c:v>
                </c:pt>
                <c:pt idx="97">
                  <c:v>44531</c:v>
                </c:pt>
                <c:pt idx="98">
                  <c:v>44562</c:v>
                </c:pt>
                <c:pt idx="99">
                  <c:v>44593</c:v>
                </c:pt>
                <c:pt idx="100">
                  <c:v>44621</c:v>
                </c:pt>
                <c:pt idx="101">
                  <c:v>44652</c:v>
                </c:pt>
                <c:pt idx="102">
                  <c:v>44682</c:v>
                </c:pt>
                <c:pt idx="103">
                  <c:v>44713</c:v>
                </c:pt>
                <c:pt idx="104">
                  <c:v>44743</c:v>
                </c:pt>
                <c:pt idx="105">
                  <c:v>44774</c:v>
                </c:pt>
                <c:pt idx="106">
                  <c:v>44805</c:v>
                </c:pt>
                <c:pt idx="107">
                  <c:v>44835</c:v>
                </c:pt>
                <c:pt idx="108">
                  <c:v>44866</c:v>
                </c:pt>
                <c:pt idx="109">
                  <c:v>44896</c:v>
                </c:pt>
                <c:pt idx="110">
                  <c:v>44927</c:v>
                </c:pt>
                <c:pt idx="111">
                  <c:v>44958</c:v>
                </c:pt>
                <c:pt idx="112">
                  <c:v>44986</c:v>
                </c:pt>
                <c:pt idx="113">
                  <c:v>45017</c:v>
                </c:pt>
                <c:pt idx="114">
                  <c:v>45047</c:v>
                </c:pt>
                <c:pt idx="115">
                  <c:v>45078</c:v>
                </c:pt>
                <c:pt idx="116">
                  <c:v>45108</c:v>
                </c:pt>
                <c:pt idx="117">
                  <c:v>45139</c:v>
                </c:pt>
                <c:pt idx="118">
                  <c:v>45170</c:v>
                </c:pt>
              </c:numCache>
            </c:numRef>
          </c:cat>
          <c:val>
            <c:numRef>
              <c:f>'STP-20231205100927527'!$B$120:$B$238</c:f>
              <c:numCache>
                <c:formatCode>General</c:formatCode>
                <c:ptCount val="119"/>
                <c:pt idx="0">
                  <c:v>2.79</c:v>
                </c:pt>
                <c:pt idx="1">
                  <c:v>2.65</c:v>
                </c:pt>
                <c:pt idx="2">
                  <c:v>2.63</c:v>
                </c:pt>
                <c:pt idx="3">
                  <c:v>2.66</c:v>
                </c:pt>
                <c:pt idx="4">
                  <c:v>2.72</c:v>
                </c:pt>
                <c:pt idx="5">
                  <c:v>2.71</c:v>
                </c:pt>
                <c:pt idx="6">
                  <c:v>2.72</c:v>
                </c:pt>
                <c:pt idx="7">
                  <c:v>2.57</c:v>
                </c:pt>
                <c:pt idx="8">
                  <c:v>2.6</c:v>
                </c:pt>
                <c:pt idx="9">
                  <c:v>2.7</c:v>
                </c:pt>
                <c:pt idx="10">
                  <c:v>2.66</c:v>
                </c:pt>
                <c:pt idx="11">
                  <c:v>2.7600000000000002</c:v>
                </c:pt>
                <c:pt idx="12">
                  <c:v>2.68</c:v>
                </c:pt>
                <c:pt idx="13">
                  <c:v>2.4899999999999998</c:v>
                </c:pt>
                <c:pt idx="14">
                  <c:v>2.57</c:v>
                </c:pt>
                <c:pt idx="15">
                  <c:v>2.66</c:v>
                </c:pt>
                <c:pt idx="16">
                  <c:v>2.65</c:v>
                </c:pt>
                <c:pt idx="17">
                  <c:v>2.65</c:v>
                </c:pt>
                <c:pt idx="18">
                  <c:v>2.69</c:v>
                </c:pt>
                <c:pt idx="19">
                  <c:v>2.5099999999999998</c:v>
                </c:pt>
                <c:pt idx="20">
                  <c:v>2.63</c:v>
                </c:pt>
                <c:pt idx="21">
                  <c:v>2.75</c:v>
                </c:pt>
                <c:pt idx="22">
                  <c:v>2.8499999999999996</c:v>
                </c:pt>
                <c:pt idx="23">
                  <c:v>3.04</c:v>
                </c:pt>
                <c:pt idx="24">
                  <c:v>3.11</c:v>
                </c:pt>
                <c:pt idx="25">
                  <c:v>3.05</c:v>
                </c:pt>
                <c:pt idx="26">
                  <c:v>3.09</c:v>
                </c:pt>
                <c:pt idx="27">
                  <c:v>3.18</c:v>
                </c:pt>
                <c:pt idx="28">
                  <c:v>3.14</c:v>
                </c:pt>
                <c:pt idx="29">
                  <c:v>3.18</c:v>
                </c:pt>
                <c:pt idx="30">
                  <c:v>3.08</c:v>
                </c:pt>
                <c:pt idx="31">
                  <c:v>2.8499999999999996</c:v>
                </c:pt>
                <c:pt idx="32">
                  <c:v>2.79</c:v>
                </c:pt>
                <c:pt idx="33">
                  <c:v>2.77</c:v>
                </c:pt>
                <c:pt idx="34">
                  <c:v>2.79</c:v>
                </c:pt>
                <c:pt idx="35">
                  <c:v>2.86</c:v>
                </c:pt>
                <c:pt idx="36">
                  <c:v>2.77</c:v>
                </c:pt>
                <c:pt idx="37">
                  <c:v>2.62</c:v>
                </c:pt>
                <c:pt idx="38">
                  <c:v>2.64</c:v>
                </c:pt>
                <c:pt idx="39">
                  <c:v>2.72</c:v>
                </c:pt>
                <c:pt idx="40">
                  <c:v>2.58</c:v>
                </c:pt>
                <c:pt idx="41">
                  <c:v>2.7600000000000002</c:v>
                </c:pt>
                <c:pt idx="42">
                  <c:v>2.71</c:v>
                </c:pt>
                <c:pt idx="43">
                  <c:v>2.44</c:v>
                </c:pt>
                <c:pt idx="44">
                  <c:v>2.57</c:v>
                </c:pt>
                <c:pt idx="45">
                  <c:v>2.58</c:v>
                </c:pt>
                <c:pt idx="46">
                  <c:v>2.59</c:v>
                </c:pt>
                <c:pt idx="47">
                  <c:v>2.69</c:v>
                </c:pt>
                <c:pt idx="48">
                  <c:v>2.6</c:v>
                </c:pt>
                <c:pt idx="49">
                  <c:v>2.4299999999999997</c:v>
                </c:pt>
                <c:pt idx="50">
                  <c:v>2.59</c:v>
                </c:pt>
                <c:pt idx="51">
                  <c:v>2.61</c:v>
                </c:pt>
                <c:pt idx="52">
                  <c:v>2.63</c:v>
                </c:pt>
                <c:pt idx="53">
                  <c:v>2.5499999999999998</c:v>
                </c:pt>
                <c:pt idx="54">
                  <c:v>2.5099999999999998</c:v>
                </c:pt>
                <c:pt idx="55">
                  <c:v>2.36</c:v>
                </c:pt>
                <c:pt idx="56">
                  <c:v>2.3699999999999997</c:v>
                </c:pt>
                <c:pt idx="57">
                  <c:v>2.4099999999999997</c:v>
                </c:pt>
                <c:pt idx="58">
                  <c:v>2.5299999999999998</c:v>
                </c:pt>
                <c:pt idx="59">
                  <c:v>2.57</c:v>
                </c:pt>
                <c:pt idx="60">
                  <c:v>2.46</c:v>
                </c:pt>
                <c:pt idx="61">
                  <c:v>2.3499999999999996</c:v>
                </c:pt>
                <c:pt idx="62">
                  <c:v>2.4499999999999997</c:v>
                </c:pt>
                <c:pt idx="63">
                  <c:v>2.4299999999999997</c:v>
                </c:pt>
                <c:pt idx="64">
                  <c:v>2.46</c:v>
                </c:pt>
                <c:pt idx="65">
                  <c:v>2.3899999999999997</c:v>
                </c:pt>
                <c:pt idx="66">
                  <c:v>2.3499999999999996</c:v>
                </c:pt>
                <c:pt idx="67">
                  <c:v>2.2599999999999998</c:v>
                </c:pt>
                <c:pt idx="68">
                  <c:v>2.3299999999999996</c:v>
                </c:pt>
                <c:pt idx="69">
                  <c:v>2.4</c:v>
                </c:pt>
                <c:pt idx="70">
                  <c:v>2.5299999999999998</c:v>
                </c:pt>
                <c:pt idx="71">
                  <c:v>2.58</c:v>
                </c:pt>
                <c:pt idx="72">
                  <c:v>2.56</c:v>
                </c:pt>
                <c:pt idx="73">
                  <c:v>2.46</c:v>
                </c:pt>
                <c:pt idx="74">
                  <c:v>2.59</c:v>
                </c:pt>
                <c:pt idx="75">
                  <c:v>2.63</c:v>
                </c:pt>
                <c:pt idx="76">
                  <c:v>2.94</c:v>
                </c:pt>
                <c:pt idx="77">
                  <c:v>2.9499999999999997</c:v>
                </c:pt>
                <c:pt idx="78">
                  <c:v>2.7600000000000002</c:v>
                </c:pt>
                <c:pt idx="79">
                  <c:v>2.5099999999999998</c:v>
                </c:pt>
                <c:pt idx="80">
                  <c:v>2.42</c:v>
                </c:pt>
                <c:pt idx="81">
                  <c:v>2.27</c:v>
                </c:pt>
                <c:pt idx="82">
                  <c:v>2.15</c:v>
                </c:pt>
                <c:pt idx="83">
                  <c:v>2.12</c:v>
                </c:pt>
                <c:pt idx="84">
                  <c:v>2.0699999999999998</c:v>
                </c:pt>
                <c:pt idx="85">
                  <c:v>1.8900000000000001</c:v>
                </c:pt>
                <c:pt idx="86">
                  <c:v>1.9600000000000002</c:v>
                </c:pt>
                <c:pt idx="87">
                  <c:v>2.0299999999999998</c:v>
                </c:pt>
                <c:pt idx="88">
                  <c:v>1.9900000000000002</c:v>
                </c:pt>
                <c:pt idx="89">
                  <c:v>1.9900000000000002</c:v>
                </c:pt>
                <c:pt idx="90">
                  <c:v>2.0499999999999998</c:v>
                </c:pt>
                <c:pt idx="91">
                  <c:v>2</c:v>
                </c:pt>
                <c:pt idx="92">
                  <c:v>2.02</c:v>
                </c:pt>
                <c:pt idx="93">
                  <c:v>2.0099999999999998</c:v>
                </c:pt>
                <c:pt idx="94">
                  <c:v>2.04</c:v>
                </c:pt>
                <c:pt idx="95">
                  <c:v>2.0099999999999998</c:v>
                </c:pt>
                <c:pt idx="96">
                  <c:v>2.0099999999999998</c:v>
                </c:pt>
                <c:pt idx="97">
                  <c:v>1.9900000000000002</c:v>
                </c:pt>
                <c:pt idx="98">
                  <c:v>2.13</c:v>
                </c:pt>
                <c:pt idx="99">
                  <c:v>2.23</c:v>
                </c:pt>
                <c:pt idx="100">
                  <c:v>2.2400000000000002</c:v>
                </c:pt>
                <c:pt idx="101">
                  <c:v>2.25</c:v>
                </c:pt>
                <c:pt idx="102">
                  <c:v>2.3299999999999996</c:v>
                </c:pt>
                <c:pt idx="103">
                  <c:v>2.29</c:v>
                </c:pt>
                <c:pt idx="104">
                  <c:v>2.3899999999999997</c:v>
                </c:pt>
                <c:pt idx="105">
                  <c:v>2.38</c:v>
                </c:pt>
                <c:pt idx="106">
                  <c:v>2.3899999999999997</c:v>
                </c:pt>
                <c:pt idx="107">
                  <c:v>2.4499999999999997</c:v>
                </c:pt>
                <c:pt idx="108">
                  <c:v>2.44</c:v>
                </c:pt>
                <c:pt idx="109">
                  <c:v>2.42</c:v>
                </c:pt>
                <c:pt idx="110">
                  <c:v>2.52</c:v>
                </c:pt>
                <c:pt idx="111">
                  <c:v>2.6</c:v>
                </c:pt>
                <c:pt idx="112">
                  <c:v>2.56</c:v>
                </c:pt>
                <c:pt idx="113">
                  <c:v>2.66</c:v>
                </c:pt>
                <c:pt idx="114">
                  <c:v>2.73</c:v>
                </c:pt>
                <c:pt idx="115">
                  <c:v>2.65</c:v>
                </c:pt>
                <c:pt idx="116">
                  <c:v>2.74</c:v>
                </c:pt>
                <c:pt idx="117">
                  <c:v>2.68</c:v>
                </c:pt>
                <c:pt idx="118">
                  <c:v>2.66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BB-4D53-A2BC-78C5CF0AA0F5}"/>
            </c:ext>
          </c:extLst>
        </c:ser>
        <c:dLbls/>
        <c:marker val="1"/>
        <c:axId val="81464320"/>
        <c:axId val="81523456"/>
      </c:lineChart>
      <c:dateAx>
        <c:axId val="81464320"/>
        <c:scaling>
          <c:orientation val="minMax"/>
        </c:scaling>
        <c:axPos val="b"/>
        <c:numFmt formatCode="mmm/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523456"/>
        <c:crosses val="autoZero"/>
        <c:auto val="1"/>
        <c:lblOffset val="100"/>
        <c:baseTimeUnit val="months"/>
      </c:dateAx>
      <c:valAx>
        <c:axId val="81523456"/>
        <c:scaling>
          <c:orientation val="minMax"/>
          <c:min val="1.8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46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88A55E-391C-4269-B686-ADE26FF83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374C2D5-676C-43A4-8762-80F2A9944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FA5C50C-987D-41C3-8897-E8CD245F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4D3A94D-E3D5-475B-8A92-62906D2D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FB30099-CAFE-46FF-AF59-4B9BB314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231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9B7F5-7707-4DBC-8886-A86545D0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1EA1173-EBF4-498E-ABC2-CDAF09329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F1A1BBD-8F53-4350-A59F-2C287824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780D884-877B-417B-B4B9-F7D90D77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C32B5C9-8D4A-4E37-AFF4-27B05996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2383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80FCF26-E999-4E17-BD40-F73317B2D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6C7A89F-3B0E-408A-BD6D-5A0E48FF5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204463C-E1CB-46F0-8AE6-FCD920B1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F659A5A-1A87-455C-9776-BAB40A85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15DD5C-5201-44C2-B940-9533C8F9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82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8058DB-76A2-420D-BCBF-A2B8A1C5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847022F-D0D5-469A-9740-76AE6D692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8A4A15D-7C58-4141-A170-A5B784EB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B318D46-6899-4651-A1EA-7282D503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9108FA4-FA76-4940-8725-9775FDA1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54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3109CF-40B6-4586-B830-2B32CA2B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C25BAD6-37DC-4582-A6A7-1CDEAA561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EABBADF-DB23-406B-8342-FCB015BD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1792DFB-F508-4C49-906D-ED1787D7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8AA27BA-26FA-400B-BBAC-EF7FB52B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11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F510CA-B685-4B1A-A1B4-51335A5C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4912CE-0419-4F22-9DB5-CE611CC63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5CD9158-BA83-4A99-86C7-4A3A5D592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951A1B4-A692-429E-8119-82038D25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D18FA03-53E5-45E8-9614-BE814F61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E659AA1-E37C-4CEF-AFAD-2B958D93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5225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077C94-9D11-4E11-9AFB-A79530EED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F0C6F37-0964-4252-BA9A-7D561A6F5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45343A7-9547-4FC0-A40B-60742E557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3A4E9D7-E6A5-4221-933A-507DEA094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E5ACDFE-9C64-4B8A-BB6D-8E2F3DA92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A888C9DC-334D-4E72-9F19-978343C0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223069A6-DC9C-4DE7-BE2D-6B324FA5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848AFE34-E40F-4707-8946-534D5193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197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8D80AB-0696-4231-AB81-26DB31D0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D0DBD53-142D-4CC0-8439-2551CE03D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C9EAEAF1-D344-44A7-A860-9D96B513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1120C48-66EF-4F4A-8F07-883DE953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25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CA2F7678-71CE-4FC1-B90A-BB070371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F151D35-F377-4FE9-83C0-324E7A27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B3BB4D2-5DC8-424F-8BCC-0F7DD725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868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3C399B-2E78-4CDE-8D2D-D1B2BEE1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F2900C4-CAAB-4284-9DBA-E9F1F820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25F1DF7-BF0E-41B5-BAF4-EDFCB4DB8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ECCA142-2DE5-46A9-9F4D-9A1C8004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F646011-D045-4C6B-A5AD-C346CF46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A94278A-A399-482C-AECD-149250E0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517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44CF28-2939-4890-9375-1B97492D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5038A6C-3C1A-4CB8-B6CA-2F4C4D115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1A4E8FA-6679-4364-AE56-731C31949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D978343-9D06-4604-BA76-3375C47C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E979092-EA45-4E1C-92EE-7E24539A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2AB2723-A36B-421A-949F-9911437C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966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8932E903-03E6-41EC-9E07-4AC9FDC81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844342E-BE79-48B6-A0C5-5812C434A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BA9B3D6-8B09-4CE5-9070-DA640B142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230D-5C2B-401C-BDE6-C3268FE6B995}" type="datetimeFigureOut">
              <a:rPr lang="pt-BR" smtClean="0"/>
              <a:pPr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7B1D7A4-29BD-4DE5-8244-6A84A1399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ED9B7D8-5090-4D2E-B1FA-37E57033F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A9605-BADE-4793-909D-E3DEC77367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384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43CF1F-F2F1-4B87-99C0-80941359F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2123"/>
            <a:ext cx="9144000" cy="2078520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Comércio Resiliente</a:t>
            </a:r>
            <a:br>
              <a:rPr lang="pt-BR" dirty="0"/>
            </a:br>
            <a:r>
              <a:rPr lang="pt-BR" dirty="0"/>
              <a:t>O ano de 2023 revisto</a:t>
            </a:r>
            <a:br>
              <a:rPr lang="pt-BR" dirty="0"/>
            </a:br>
            <a:r>
              <a:rPr lang="pt-BR" dirty="0"/>
              <a:t>O ano de 2024 projetado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EEE7721-0988-4C42-9B50-5C99F1501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04452"/>
            <a:ext cx="9144000" cy="856698"/>
          </a:xfrm>
        </p:spPr>
        <p:txBody>
          <a:bodyPr/>
          <a:lstStyle/>
          <a:p>
            <a:r>
              <a:rPr lang="pt-BR" dirty="0"/>
              <a:t>12 de dezembro de 2023</a:t>
            </a:r>
          </a:p>
        </p:txBody>
      </p:sp>
      <p:pic>
        <p:nvPicPr>
          <p:cNvPr id="1026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49" y="195941"/>
            <a:ext cx="2214267" cy="1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57509" y="214292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8602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894B81-7699-4D2C-A25E-33A15FF0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1E7064A-B96C-EC3B-B787-051A866F8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62217472"/>
              </p:ext>
            </p:extLst>
          </p:nvPr>
        </p:nvGraphicFramePr>
        <p:xfrm>
          <a:off x="838200" y="1690688"/>
          <a:ext cx="9803296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rma Livre: Forma 4">
            <a:extLst>
              <a:ext uri="{FF2B5EF4-FFF2-40B4-BE49-F238E27FC236}">
                <a16:creationId xmlns:a16="http://schemas.microsoft.com/office/drawing/2014/main" xmlns="" id="{13E7612B-A1A5-4E42-9822-3A3E2642F202}"/>
              </a:ext>
            </a:extLst>
          </p:cNvPr>
          <p:cNvSpPr/>
          <p:nvPr/>
        </p:nvSpPr>
        <p:spPr>
          <a:xfrm>
            <a:off x="9085876" y="3429000"/>
            <a:ext cx="1911772" cy="2254605"/>
          </a:xfrm>
          <a:custGeom>
            <a:avLst/>
            <a:gdLst>
              <a:gd name="connsiteX0" fmla="*/ 1249155 w 1911772"/>
              <a:gd name="connsiteY0" fmla="*/ 1735 h 2254605"/>
              <a:gd name="connsiteX1" fmla="*/ 639555 w 1911772"/>
              <a:gd name="connsiteY1" fmla="*/ 67996 h 2254605"/>
              <a:gd name="connsiteX2" fmla="*/ 480529 w 1911772"/>
              <a:gd name="connsiteY2" fmla="*/ 174014 h 2254605"/>
              <a:gd name="connsiteX3" fmla="*/ 361259 w 1911772"/>
              <a:gd name="connsiteY3" fmla="*/ 266779 h 2254605"/>
              <a:gd name="connsiteX4" fmla="*/ 294998 w 1911772"/>
              <a:gd name="connsiteY4" fmla="*/ 319787 h 2254605"/>
              <a:gd name="connsiteX5" fmla="*/ 241990 w 1911772"/>
              <a:gd name="connsiteY5" fmla="*/ 359544 h 2254605"/>
              <a:gd name="connsiteX6" fmla="*/ 202233 w 1911772"/>
              <a:gd name="connsiteY6" fmla="*/ 412553 h 2254605"/>
              <a:gd name="connsiteX7" fmla="*/ 135972 w 1911772"/>
              <a:gd name="connsiteY7" fmla="*/ 478814 h 2254605"/>
              <a:gd name="connsiteX8" fmla="*/ 69711 w 1911772"/>
              <a:gd name="connsiteY8" fmla="*/ 611335 h 2254605"/>
              <a:gd name="connsiteX9" fmla="*/ 43207 w 1911772"/>
              <a:gd name="connsiteY9" fmla="*/ 743857 h 2254605"/>
              <a:gd name="connsiteX10" fmla="*/ 16703 w 1911772"/>
              <a:gd name="connsiteY10" fmla="*/ 810118 h 2254605"/>
              <a:gd name="connsiteX11" fmla="*/ 56459 w 1911772"/>
              <a:gd name="connsiteY11" fmla="*/ 1326953 h 2254605"/>
              <a:gd name="connsiteX12" fmla="*/ 96216 w 1911772"/>
              <a:gd name="connsiteY12" fmla="*/ 1379961 h 2254605"/>
              <a:gd name="connsiteX13" fmla="*/ 109468 w 1911772"/>
              <a:gd name="connsiteY13" fmla="*/ 1419718 h 2254605"/>
              <a:gd name="connsiteX14" fmla="*/ 122720 w 1911772"/>
              <a:gd name="connsiteY14" fmla="*/ 1472727 h 2254605"/>
              <a:gd name="connsiteX15" fmla="*/ 162477 w 1911772"/>
              <a:gd name="connsiteY15" fmla="*/ 1499231 h 2254605"/>
              <a:gd name="connsiteX16" fmla="*/ 215485 w 1911772"/>
              <a:gd name="connsiteY16" fmla="*/ 1578744 h 2254605"/>
              <a:gd name="connsiteX17" fmla="*/ 255242 w 1911772"/>
              <a:gd name="connsiteY17" fmla="*/ 1645005 h 2254605"/>
              <a:gd name="connsiteX18" fmla="*/ 334755 w 1911772"/>
              <a:gd name="connsiteY18" fmla="*/ 1737770 h 2254605"/>
              <a:gd name="connsiteX19" fmla="*/ 387764 w 1911772"/>
              <a:gd name="connsiteY19" fmla="*/ 1817283 h 2254605"/>
              <a:gd name="connsiteX20" fmla="*/ 414268 w 1911772"/>
              <a:gd name="connsiteY20" fmla="*/ 1870292 h 2254605"/>
              <a:gd name="connsiteX21" fmla="*/ 467277 w 1911772"/>
              <a:gd name="connsiteY21" fmla="*/ 1910048 h 2254605"/>
              <a:gd name="connsiteX22" fmla="*/ 533538 w 1911772"/>
              <a:gd name="connsiteY22" fmla="*/ 1989561 h 2254605"/>
              <a:gd name="connsiteX23" fmla="*/ 599798 w 1911772"/>
              <a:gd name="connsiteY23" fmla="*/ 2055822 h 2254605"/>
              <a:gd name="connsiteX24" fmla="*/ 639555 w 1911772"/>
              <a:gd name="connsiteY24" fmla="*/ 2082327 h 2254605"/>
              <a:gd name="connsiteX25" fmla="*/ 705816 w 1911772"/>
              <a:gd name="connsiteY25" fmla="*/ 2135335 h 2254605"/>
              <a:gd name="connsiteX26" fmla="*/ 758825 w 1911772"/>
              <a:gd name="connsiteY26" fmla="*/ 2161840 h 2254605"/>
              <a:gd name="connsiteX27" fmla="*/ 798581 w 1911772"/>
              <a:gd name="connsiteY27" fmla="*/ 2201596 h 2254605"/>
              <a:gd name="connsiteX28" fmla="*/ 931103 w 1911772"/>
              <a:gd name="connsiteY28" fmla="*/ 2254605 h 2254605"/>
              <a:gd name="connsiteX29" fmla="*/ 1275659 w 1911772"/>
              <a:gd name="connsiteY29" fmla="*/ 2228100 h 2254605"/>
              <a:gd name="connsiteX30" fmla="*/ 1355172 w 1911772"/>
              <a:gd name="connsiteY30" fmla="*/ 2214848 h 2254605"/>
              <a:gd name="connsiteX31" fmla="*/ 1527451 w 1911772"/>
              <a:gd name="connsiteY31" fmla="*/ 2135335 h 2254605"/>
              <a:gd name="connsiteX32" fmla="*/ 1646720 w 1911772"/>
              <a:gd name="connsiteY32" fmla="*/ 2042570 h 2254605"/>
              <a:gd name="connsiteX33" fmla="*/ 1765990 w 1911772"/>
              <a:gd name="connsiteY33" fmla="*/ 1963057 h 2254605"/>
              <a:gd name="connsiteX34" fmla="*/ 1845503 w 1911772"/>
              <a:gd name="connsiteY34" fmla="*/ 1804031 h 2254605"/>
              <a:gd name="connsiteX35" fmla="*/ 1885259 w 1911772"/>
              <a:gd name="connsiteY35" fmla="*/ 1711266 h 2254605"/>
              <a:gd name="connsiteX36" fmla="*/ 1898511 w 1911772"/>
              <a:gd name="connsiteY36" fmla="*/ 1605248 h 2254605"/>
              <a:gd name="connsiteX37" fmla="*/ 1911764 w 1911772"/>
              <a:gd name="connsiteY37" fmla="*/ 1538987 h 2254605"/>
              <a:gd name="connsiteX38" fmla="*/ 1885259 w 1911772"/>
              <a:gd name="connsiteY38" fmla="*/ 730605 h 2254605"/>
              <a:gd name="connsiteX39" fmla="*/ 1872007 w 1911772"/>
              <a:gd name="connsiteY39" fmla="*/ 690848 h 2254605"/>
              <a:gd name="connsiteX40" fmla="*/ 1832251 w 1911772"/>
              <a:gd name="connsiteY40" fmla="*/ 545074 h 2254605"/>
              <a:gd name="connsiteX41" fmla="*/ 1818998 w 1911772"/>
              <a:gd name="connsiteY41" fmla="*/ 452309 h 2254605"/>
              <a:gd name="connsiteX42" fmla="*/ 1739485 w 1911772"/>
              <a:gd name="connsiteY42" fmla="*/ 319787 h 2254605"/>
              <a:gd name="connsiteX43" fmla="*/ 1712981 w 1911772"/>
              <a:gd name="connsiteY43" fmla="*/ 200518 h 2254605"/>
              <a:gd name="connsiteX44" fmla="*/ 1673225 w 1911772"/>
              <a:gd name="connsiteY44" fmla="*/ 160761 h 2254605"/>
              <a:gd name="connsiteX45" fmla="*/ 1593711 w 1911772"/>
              <a:gd name="connsiteY45" fmla="*/ 67996 h 2254605"/>
              <a:gd name="connsiteX46" fmla="*/ 1553955 w 1911772"/>
              <a:gd name="connsiteY46" fmla="*/ 41492 h 2254605"/>
              <a:gd name="connsiteX47" fmla="*/ 1461190 w 1911772"/>
              <a:gd name="connsiteY47" fmla="*/ 14987 h 2254605"/>
              <a:gd name="connsiteX48" fmla="*/ 1421433 w 1911772"/>
              <a:gd name="connsiteY48" fmla="*/ 1735 h 2254605"/>
              <a:gd name="connsiteX49" fmla="*/ 1116633 w 1911772"/>
              <a:gd name="connsiteY49" fmla="*/ 1735 h 225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11772" h="2254605">
                <a:moveTo>
                  <a:pt x="1249155" y="1735"/>
                </a:moveTo>
                <a:cubicBezTo>
                  <a:pt x="1045955" y="23822"/>
                  <a:pt x="839003" y="23292"/>
                  <a:pt x="639555" y="67996"/>
                </a:cubicBezTo>
                <a:cubicBezTo>
                  <a:pt x="577389" y="81930"/>
                  <a:pt x="530818" y="134901"/>
                  <a:pt x="480529" y="174014"/>
                </a:cubicBezTo>
                <a:lnTo>
                  <a:pt x="361259" y="266779"/>
                </a:lnTo>
                <a:cubicBezTo>
                  <a:pt x="339018" y="284254"/>
                  <a:pt x="317325" y="302422"/>
                  <a:pt x="294998" y="319787"/>
                </a:cubicBezTo>
                <a:cubicBezTo>
                  <a:pt x="277564" y="333347"/>
                  <a:pt x="255242" y="341875"/>
                  <a:pt x="241990" y="359544"/>
                </a:cubicBezTo>
                <a:cubicBezTo>
                  <a:pt x="228738" y="377214"/>
                  <a:pt x="216907" y="396045"/>
                  <a:pt x="202233" y="412553"/>
                </a:cubicBezTo>
                <a:cubicBezTo>
                  <a:pt x="181481" y="435899"/>
                  <a:pt x="155485" y="454423"/>
                  <a:pt x="135972" y="478814"/>
                </a:cubicBezTo>
                <a:cubicBezTo>
                  <a:pt x="101309" y="522142"/>
                  <a:pt x="89774" y="561177"/>
                  <a:pt x="69711" y="611335"/>
                </a:cubicBezTo>
                <a:cubicBezTo>
                  <a:pt x="60876" y="655509"/>
                  <a:pt x="54814" y="700329"/>
                  <a:pt x="43207" y="743857"/>
                </a:cubicBezTo>
                <a:cubicBezTo>
                  <a:pt x="37078" y="766842"/>
                  <a:pt x="17298" y="786337"/>
                  <a:pt x="16703" y="810118"/>
                </a:cubicBezTo>
                <a:cubicBezTo>
                  <a:pt x="12814" y="965698"/>
                  <a:pt x="-36954" y="1177493"/>
                  <a:pt x="56459" y="1326953"/>
                </a:cubicBezTo>
                <a:cubicBezTo>
                  <a:pt x="68165" y="1345683"/>
                  <a:pt x="82964" y="1362292"/>
                  <a:pt x="96216" y="1379961"/>
                </a:cubicBezTo>
                <a:cubicBezTo>
                  <a:pt x="100633" y="1393213"/>
                  <a:pt x="105630" y="1406286"/>
                  <a:pt x="109468" y="1419718"/>
                </a:cubicBezTo>
                <a:cubicBezTo>
                  <a:pt x="114472" y="1437231"/>
                  <a:pt x="112617" y="1457573"/>
                  <a:pt x="122720" y="1472727"/>
                </a:cubicBezTo>
                <a:cubicBezTo>
                  <a:pt x="131555" y="1485979"/>
                  <a:pt x="149225" y="1490396"/>
                  <a:pt x="162477" y="1499231"/>
                </a:cubicBezTo>
                <a:cubicBezTo>
                  <a:pt x="180146" y="1525735"/>
                  <a:pt x="198383" y="1551870"/>
                  <a:pt x="215485" y="1578744"/>
                </a:cubicBezTo>
                <a:cubicBezTo>
                  <a:pt x="229314" y="1600475"/>
                  <a:pt x="240954" y="1623573"/>
                  <a:pt x="255242" y="1645005"/>
                </a:cubicBezTo>
                <a:cubicBezTo>
                  <a:pt x="353591" y="1792529"/>
                  <a:pt x="239204" y="1614920"/>
                  <a:pt x="334755" y="1737770"/>
                </a:cubicBezTo>
                <a:cubicBezTo>
                  <a:pt x="354312" y="1762914"/>
                  <a:pt x="371375" y="1789968"/>
                  <a:pt x="387764" y="1817283"/>
                </a:cubicBezTo>
                <a:cubicBezTo>
                  <a:pt x="397928" y="1834223"/>
                  <a:pt x="401411" y="1855293"/>
                  <a:pt x="414268" y="1870292"/>
                </a:cubicBezTo>
                <a:cubicBezTo>
                  <a:pt x="428642" y="1887062"/>
                  <a:pt x="449607" y="1896796"/>
                  <a:pt x="467277" y="1910048"/>
                </a:cubicBezTo>
                <a:cubicBezTo>
                  <a:pt x="513812" y="2003120"/>
                  <a:pt x="466937" y="1931285"/>
                  <a:pt x="533538" y="1989561"/>
                </a:cubicBezTo>
                <a:cubicBezTo>
                  <a:pt x="557045" y="2010130"/>
                  <a:pt x="573809" y="2038496"/>
                  <a:pt x="599798" y="2055822"/>
                </a:cubicBezTo>
                <a:cubicBezTo>
                  <a:pt x="613050" y="2064657"/>
                  <a:pt x="626813" y="2072771"/>
                  <a:pt x="639555" y="2082327"/>
                </a:cubicBezTo>
                <a:cubicBezTo>
                  <a:pt x="662183" y="2099298"/>
                  <a:pt x="682281" y="2119645"/>
                  <a:pt x="705816" y="2135335"/>
                </a:cubicBezTo>
                <a:cubicBezTo>
                  <a:pt x="722253" y="2146293"/>
                  <a:pt x="742749" y="2150357"/>
                  <a:pt x="758825" y="2161840"/>
                </a:cubicBezTo>
                <a:cubicBezTo>
                  <a:pt x="774075" y="2172733"/>
                  <a:pt x="782987" y="2191200"/>
                  <a:pt x="798581" y="2201596"/>
                </a:cubicBezTo>
                <a:cubicBezTo>
                  <a:pt x="856065" y="2239919"/>
                  <a:pt x="872899" y="2240054"/>
                  <a:pt x="931103" y="2254605"/>
                </a:cubicBezTo>
                <a:lnTo>
                  <a:pt x="1275659" y="2228100"/>
                </a:lnTo>
                <a:cubicBezTo>
                  <a:pt x="1302412" y="2225592"/>
                  <a:pt x="1329490" y="2222750"/>
                  <a:pt x="1355172" y="2214848"/>
                </a:cubicBezTo>
                <a:cubicBezTo>
                  <a:pt x="1390383" y="2204014"/>
                  <a:pt x="1492535" y="2154380"/>
                  <a:pt x="1527451" y="2135335"/>
                </a:cubicBezTo>
                <a:cubicBezTo>
                  <a:pt x="1681487" y="2051315"/>
                  <a:pt x="1511129" y="2144263"/>
                  <a:pt x="1646720" y="2042570"/>
                </a:cubicBezTo>
                <a:cubicBezTo>
                  <a:pt x="1730089" y="1980044"/>
                  <a:pt x="1677057" y="2061872"/>
                  <a:pt x="1765990" y="1963057"/>
                </a:cubicBezTo>
                <a:cubicBezTo>
                  <a:pt x="1835442" y="1885887"/>
                  <a:pt x="1808094" y="1891320"/>
                  <a:pt x="1845503" y="1804031"/>
                </a:cubicBezTo>
                <a:lnTo>
                  <a:pt x="1885259" y="1711266"/>
                </a:lnTo>
                <a:cubicBezTo>
                  <a:pt x="1889676" y="1675927"/>
                  <a:pt x="1893095" y="1640448"/>
                  <a:pt x="1898511" y="1605248"/>
                </a:cubicBezTo>
                <a:cubicBezTo>
                  <a:pt x="1901936" y="1582985"/>
                  <a:pt x="1912105" y="1561509"/>
                  <a:pt x="1911764" y="1538987"/>
                </a:cubicBezTo>
                <a:cubicBezTo>
                  <a:pt x="1907680" y="1269412"/>
                  <a:pt x="1897883" y="999915"/>
                  <a:pt x="1885259" y="730605"/>
                </a:cubicBezTo>
                <a:cubicBezTo>
                  <a:pt x="1884605" y="716651"/>
                  <a:pt x="1875682" y="704325"/>
                  <a:pt x="1872007" y="690848"/>
                </a:cubicBezTo>
                <a:cubicBezTo>
                  <a:pt x="1827169" y="526440"/>
                  <a:pt x="1862753" y="636584"/>
                  <a:pt x="1832251" y="545074"/>
                </a:cubicBezTo>
                <a:cubicBezTo>
                  <a:pt x="1827833" y="514152"/>
                  <a:pt x="1828184" y="482163"/>
                  <a:pt x="1818998" y="452309"/>
                </a:cubicBezTo>
                <a:cubicBezTo>
                  <a:pt x="1801733" y="396199"/>
                  <a:pt x="1772895" y="364334"/>
                  <a:pt x="1739485" y="319787"/>
                </a:cubicBezTo>
                <a:cubicBezTo>
                  <a:pt x="1738684" y="315784"/>
                  <a:pt x="1718739" y="210595"/>
                  <a:pt x="1712981" y="200518"/>
                </a:cubicBezTo>
                <a:cubicBezTo>
                  <a:pt x="1703683" y="184246"/>
                  <a:pt x="1685223" y="175159"/>
                  <a:pt x="1673225" y="160761"/>
                </a:cubicBezTo>
                <a:cubicBezTo>
                  <a:pt x="1635759" y="115802"/>
                  <a:pt x="1653431" y="107809"/>
                  <a:pt x="1593711" y="67996"/>
                </a:cubicBezTo>
                <a:cubicBezTo>
                  <a:pt x="1580459" y="59161"/>
                  <a:pt x="1568201" y="48615"/>
                  <a:pt x="1553955" y="41492"/>
                </a:cubicBezTo>
                <a:cubicBezTo>
                  <a:pt x="1532778" y="30903"/>
                  <a:pt x="1480997" y="20646"/>
                  <a:pt x="1461190" y="14987"/>
                </a:cubicBezTo>
                <a:cubicBezTo>
                  <a:pt x="1447758" y="11149"/>
                  <a:pt x="1435392" y="2272"/>
                  <a:pt x="1421433" y="1735"/>
                </a:cubicBezTo>
                <a:cubicBezTo>
                  <a:pt x="1319908" y="-2170"/>
                  <a:pt x="1218233" y="1735"/>
                  <a:pt x="1116633" y="173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0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7450" y="167622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5855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B2C708-E615-4000-8358-C75EA722D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C1739720-7630-4F33-9778-1AF4086CD0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1680402"/>
              </p:ext>
            </p:extLst>
          </p:nvPr>
        </p:nvGraphicFramePr>
        <p:xfrm>
          <a:off x="1113181" y="1911625"/>
          <a:ext cx="9528314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rma Livre: Forma 5">
            <a:extLst>
              <a:ext uri="{FF2B5EF4-FFF2-40B4-BE49-F238E27FC236}">
                <a16:creationId xmlns:a16="http://schemas.microsoft.com/office/drawing/2014/main" xmlns="" id="{C021D97E-54E5-408B-B5AC-306B67CD3FCE}"/>
              </a:ext>
            </a:extLst>
          </p:cNvPr>
          <p:cNvSpPr/>
          <p:nvPr/>
        </p:nvSpPr>
        <p:spPr>
          <a:xfrm>
            <a:off x="8375374" y="3429000"/>
            <a:ext cx="2622274" cy="2521226"/>
          </a:xfrm>
          <a:custGeom>
            <a:avLst/>
            <a:gdLst>
              <a:gd name="connsiteX0" fmla="*/ 1249155 w 1911772"/>
              <a:gd name="connsiteY0" fmla="*/ 1735 h 2254605"/>
              <a:gd name="connsiteX1" fmla="*/ 639555 w 1911772"/>
              <a:gd name="connsiteY1" fmla="*/ 67996 h 2254605"/>
              <a:gd name="connsiteX2" fmla="*/ 480529 w 1911772"/>
              <a:gd name="connsiteY2" fmla="*/ 174014 h 2254605"/>
              <a:gd name="connsiteX3" fmla="*/ 361259 w 1911772"/>
              <a:gd name="connsiteY3" fmla="*/ 266779 h 2254605"/>
              <a:gd name="connsiteX4" fmla="*/ 294998 w 1911772"/>
              <a:gd name="connsiteY4" fmla="*/ 319787 h 2254605"/>
              <a:gd name="connsiteX5" fmla="*/ 241990 w 1911772"/>
              <a:gd name="connsiteY5" fmla="*/ 359544 h 2254605"/>
              <a:gd name="connsiteX6" fmla="*/ 202233 w 1911772"/>
              <a:gd name="connsiteY6" fmla="*/ 412553 h 2254605"/>
              <a:gd name="connsiteX7" fmla="*/ 135972 w 1911772"/>
              <a:gd name="connsiteY7" fmla="*/ 478814 h 2254605"/>
              <a:gd name="connsiteX8" fmla="*/ 69711 w 1911772"/>
              <a:gd name="connsiteY8" fmla="*/ 611335 h 2254605"/>
              <a:gd name="connsiteX9" fmla="*/ 43207 w 1911772"/>
              <a:gd name="connsiteY9" fmla="*/ 743857 h 2254605"/>
              <a:gd name="connsiteX10" fmla="*/ 16703 w 1911772"/>
              <a:gd name="connsiteY10" fmla="*/ 810118 h 2254605"/>
              <a:gd name="connsiteX11" fmla="*/ 56459 w 1911772"/>
              <a:gd name="connsiteY11" fmla="*/ 1326953 h 2254605"/>
              <a:gd name="connsiteX12" fmla="*/ 96216 w 1911772"/>
              <a:gd name="connsiteY12" fmla="*/ 1379961 h 2254605"/>
              <a:gd name="connsiteX13" fmla="*/ 109468 w 1911772"/>
              <a:gd name="connsiteY13" fmla="*/ 1419718 h 2254605"/>
              <a:gd name="connsiteX14" fmla="*/ 122720 w 1911772"/>
              <a:gd name="connsiteY14" fmla="*/ 1472727 h 2254605"/>
              <a:gd name="connsiteX15" fmla="*/ 162477 w 1911772"/>
              <a:gd name="connsiteY15" fmla="*/ 1499231 h 2254605"/>
              <a:gd name="connsiteX16" fmla="*/ 215485 w 1911772"/>
              <a:gd name="connsiteY16" fmla="*/ 1578744 h 2254605"/>
              <a:gd name="connsiteX17" fmla="*/ 255242 w 1911772"/>
              <a:gd name="connsiteY17" fmla="*/ 1645005 h 2254605"/>
              <a:gd name="connsiteX18" fmla="*/ 334755 w 1911772"/>
              <a:gd name="connsiteY18" fmla="*/ 1737770 h 2254605"/>
              <a:gd name="connsiteX19" fmla="*/ 387764 w 1911772"/>
              <a:gd name="connsiteY19" fmla="*/ 1817283 h 2254605"/>
              <a:gd name="connsiteX20" fmla="*/ 414268 w 1911772"/>
              <a:gd name="connsiteY20" fmla="*/ 1870292 h 2254605"/>
              <a:gd name="connsiteX21" fmla="*/ 467277 w 1911772"/>
              <a:gd name="connsiteY21" fmla="*/ 1910048 h 2254605"/>
              <a:gd name="connsiteX22" fmla="*/ 533538 w 1911772"/>
              <a:gd name="connsiteY22" fmla="*/ 1989561 h 2254605"/>
              <a:gd name="connsiteX23" fmla="*/ 599798 w 1911772"/>
              <a:gd name="connsiteY23" fmla="*/ 2055822 h 2254605"/>
              <a:gd name="connsiteX24" fmla="*/ 639555 w 1911772"/>
              <a:gd name="connsiteY24" fmla="*/ 2082327 h 2254605"/>
              <a:gd name="connsiteX25" fmla="*/ 705816 w 1911772"/>
              <a:gd name="connsiteY25" fmla="*/ 2135335 h 2254605"/>
              <a:gd name="connsiteX26" fmla="*/ 758825 w 1911772"/>
              <a:gd name="connsiteY26" fmla="*/ 2161840 h 2254605"/>
              <a:gd name="connsiteX27" fmla="*/ 798581 w 1911772"/>
              <a:gd name="connsiteY27" fmla="*/ 2201596 h 2254605"/>
              <a:gd name="connsiteX28" fmla="*/ 931103 w 1911772"/>
              <a:gd name="connsiteY28" fmla="*/ 2254605 h 2254605"/>
              <a:gd name="connsiteX29" fmla="*/ 1275659 w 1911772"/>
              <a:gd name="connsiteY29" fmla="*/ 2228100 h 2254605"/>
              <a:gd name="connsiteX30" fmla="*/ 1355172 w 1911772"/>
              <a:gd name="connsiteY30" fmla="*/ 2214848 h 2254605"/>
              <a:gd name="connsiteX31" fmla="*/ 1527451 w 1911772"/>
              <a:gd name="connsiteY31" fmla="*/ 2135335 h 2254605"/>
              <a:gd name="connsiteX32" fmla="*/ 1646720 w 1911772"/>
              <a:gd name="connsiteY32" fmla="*/ 2042570 h 2254605"/>
              <a:gd name="connsiteX33" fmla="*/ 1765990 w 1911772"/>
              <a:gd name="connsiteY33" fmla="*/ 1963057 h 2254605"/>
              <a:gd name="connsiteX34" fmla="*/ 1845503 w 1911772"/>
              <a:gd name="connsiteY34" fmla="*/ 1804031 h 2254605"/>
              <a:gd name="connsiteX35" fmla="*/ 1885259 w 1911772"/>
              <a:gd name="connsiteY35" fmla="*/ 1711266 h 2254605"/>
              <a:gd name="connsiteX36" fmla="*/ 1898511 w 1911772"/>
              <a:gd name="connsiteY36" fmla="*/ 1605248 h 2254605"/>
              <a:gd name="connsiteX37" fmla="*/ 1911764 w 1911772"/>
              <a:gd name="connsiteY37" fmla="*/ 1538987 h 2254605"/>
              <a:gd name="connsiteX38" fmla="*/ 1885259 w 1911772"/>
              <a:gd name="connsiteY38" fmla="*/ 730605 h 2254605"/>
              <a:gd name="connsiteX39" fmla="*/ 1872007 w 1911772"/>
              <a:gd name="connsiteY39" fmla="*/ 690848 h 2254605"/>
              <a:gd name="connsiteX40" fmla="*/ 1832251 w 1911772"/>
              <a:gd name="connsiteY40" fmla="*/ 545074 h 2254605"/>
              <a:gd name="connsiteX41" fmla="*/ 1818998 w 1911772"/>
              <a:gd name="connsiteY41" fmla="*/ 452309 h 2254605"/>
              <a:gd name="connsiteX42" fmla="*/ 1739485 w 1911772"/>
              <a:gd name="connsiteY42" fmla="*/ 319787 h 2254605"/>
              <a:gd name="connsiteX43" fmla="*/ 1712981 w 1911772"/>
              <a:gd name="connsiteY43" fmla="*/ 200518 h 2254605"/>
              <a:gd name="connsiteX44" fmla="*/ 1673225 w 1911772"/>
              <a:gd name="connsiteY44" fmla="*/ 160761 h 2254605"/>
              <a:gd name="connsiteX45" fmla="*/ 1593711 w 1911772"/>
              <a:gd name="connsiteY45" fmla="*/ 67996 h 2254605"/>
              <a:gd name="connsiteX46" fmla="*/ 1553955 w 1911772"/>
              <a:gd name="connsiteY46" fmla="*/ 41492 h 2254605"/>
              <a:gd name="connsiteX47" fmla="*/ 1461190 w 1911772"/>
              <a:gd name="connsiteY47" fmla="*/ 14987 h 2254605"/>
              <a:gd name="connsiteX48" fmla="*/ 1421433 w 1911772"/>
              <a:gd name="connsiteY48" fmla="*/ 1735 h 2254605"/>
              <a:gd name="connsiteX49" fmla="*/ 1116633 w 1911772"/>
              <a:gd name="connsiteY49" fmla="*/ 1735 h 225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11772" h="2254605">
                <a:moveTo>
                  <a:pt x="1249155" y="1735"/>
                </a:moveTo>
                <a:cubicBezTo>
                  <a:pt x="1045955" y="23822"/>
                  <a:pt x="839003" y="23292"/>
                  <a:pt x="639555" y="67996"/>
                </a:cubicBezTo>
                <a:cubicBezTo>
                  <a:pt x="577389" y="81930"/>
                  <a:pt x="530818" y="134901"/>
                  <a:pt x="480529" y="174014"/>
                </a:cubicBezTo>
                <a:lnTo>
                  <a:pt x="361259" y="266779"/>
                </a:lnTo>
                <a:cubicBezTo>
                  <a:pt x="339018" y="284254"/>
                  <a:pt x="317325" y="302422"/>
                  <a:pt x="294998" y="319787"/>
                </a:cubicBezTo>
                <a:cubicBezTo>
                  <a:pt x="277564" y="333347"/>
                  <a:pt x="255242" y="341875"/>
                  <a:pt x="241990" y="359544"/>
                </a:cubicBezTo>
                <a:cubicBezTo>
                  <a:pt x="228738" y="377214"/>
                  <a:pt x="216907" y="396045"/>
                  <a:pt x="202233" y="412553"/>
                </a:cubicBezTo>
                <a:cubicBezTo>
                  <a:pt x="181481" y="435899"/>
                  <a:pt x="155485" y="454423"/>
                  <a:pt x="135972" y="478814"/>
                </a:cubicBezTo>
                <a:cubicBezTo>
                  <a:pt x="101309" y="522142"/>
                  <a:pt x="89774" y="561177"/>
                  <a:pt x="69711" y="611335"/>
                </a:cubicBezTo>
                <a:cubicBezTo>
                  <a:pt x="60876" y="655509"/>
                  <a:pt x="54814" y="700329"/>
                  <a:pt x="43207" y="743857"/>
                </a:cubicBezTo>
                <a:cubicBezTo>
                  <a:pt x="37078" y="766842"/>
                  <a:pt x="17298" y="786337"/>
                  <a:pt x="16703" y="810118"/>
                </a:cubicBezTo>
                <a:cubicBezTo>
                  <a:pt x="12814" y="965698"/>
                  <a:pt x="-36954" y="1177493"/>
                  <a:pt x="56459" y="1326953"/>
                </a:cubicBezTo>
                <a:cubicBezTo>
                  <a:pt x="68165" y="1345683"/>
                  <a:pt x="82964" y="1362292"/>
                  <a:pt x="96216" y="1379961"/>
                </a:cubicBezTo>
                <a:cubicBezTo>
                  <a:pt x="100633" y="1393213"/>
                  <a:pt x="105630" y="1406286"/>
                  <a:pt x="109468" y="1419718"/>
                </a:cubicBezTo>
                <a:cubicBezTo>
                  <a:pt x="114472" y="1437231"/>
                  <a:pt x="112617" y="1457573"/>
                  <a:pt x="122720" y="1472727"/>
                </a:cubicBezTo>
                <a:cubicBezTo>
                  <a:pt x="131555" y="1485979"/>
                  <a:pt x="149225" y="1490396"/>
                  <a:pt x="162477" y="1499231"/>
                </a:cubicBezTo>
                <a:cubicBezTo>
                  <a:pt x="180146" y="1525735"/>
                  <a:pt x="198383" y="1551870"/>
                  <a:pt x="215485" y="1578744"/>
                </a:cubicBezTo>
                <a:cubicBezTo>
                  <a:pt x="229314" y="1600475"/>
                  <a:pt x="240954" y="1623573"/>
                  <a:pt x="255242" y="1645005"/>
                </a:cubicBezTo>
                <a:cubicBezTo>
                  <a:pt x="353591" y="1792529"/>
                  <a:pt x="239204" y="1614920"/>
                  <a:pt x="334755" y="1737770"/>
                </a:cubicBezTo>
                <a:cubicBezTo>
                  <a:pt x="354312" y="1762914"/>
                  <a:pt x="371375" y="1789968"/>
                  <a:pt x="387764" y="1817283"/>
                </a:cubicBezTo>
                <a:cubicBezTo>
                  <a:pt x="397928" y="1834223"/>
                  <a:pt x="401411" y="1855293"/>
                  <a:pt x="414268" y="1870292"/>
                </a:cubicBezTo>
                <a:cubicBezTo>
                  <a:pt x="428642" y="1887062"/>
                  <a:pt x="449607" y="1896796"/>
                  <a:pt x="467277" y="1910048"/>
                </a:cubicBezTo>
                <a:cubicBezTo>
                  <a:pt x="513812" y="2003120"/>
                  <a:pt x="466937" y="1931285"/>
                  <a:pt x="533538" y="1989561"/>
                </a:cubicBezTo>
                <a:cubicBezTo>
                  <a:pt x="557045" y="2010130"/>
                  <a:pt x="573809" y="2038496"/>
                  <a:pt x="599798" y="2055822"/>
                </a:cubicBezTo>
                <a:cubicBezTo>
                  <a:pt x="613050" y="2064657"/>
                  <a:pt x="626813" y="2072771"/>
                  <a:pt x="639555" y="2082327"/>
                </a:cubicBezTo>
                <a:cubicBezTo>
                  <a:pt x="662183" y="2099298"/>
                  <a:pt x="682281" y="2119645"/>
                  <a:pt x="705816" y="2135335"/>
                </a:cubicBezTo>
                <a:cubicBezTo>
                  <a:pt x="722253" y="2146293"/>
                  <a:pt x="742749" y="2150357"/>
                  <a:pt x="758825" y="2161840"/>
                </a:cubicBezTo>
                <a:cubicBezTo>
                  <a:pt x="774075" y="2172733"/>
                  <a:pt x="782987" y="2191200"/>
                  <a:pt x="798581" y="2201596"/>
                </a:cubicBezTo>
                <a:cubicBezTo>
                  <a:pt x="856065" y="2239919"/>
                  <a:pt x="872899" y="2240054"/>
                  <a:pt x="931103" y="2254605"/>
                </a:cubicBezTo>
                <a:lnTo>
                  <a:pt x="1275659" y="2228100"/>
                </a:lnTo>
                <a:cubicBezTo>
                  <a:pt x="1302412" y="2225592"/>
                  <a:pt x="1329490" y="2222750"/>
                  <a:pt x="1355172" y="2214848"/>
                </a:cubicBezTo>
                <a:cubicBezTo>
                  <a:pt x="1390383" y="2204014"/>
                  <a:pt x="1492535" y="2154380"/>
                  <a:pt x="1527451" y="2135335"/>
                </a:cubicBezTo>
                <a:cubicBezTo>
                  <a:pt x="1681487" y="2051315"/>
                  <a:pt x="1511129" y="2144263"/>
                  <a:pt x="1646720" y="2042570"/>
                </a:cubicBezTo>
                <a:cubicBezTo>
                  <a:pt x="1730089" y="1980044"/>
                  <a:pt x="1677057" y="2061872"/>
                  <a:pt x="1765990" y="1963057"/>
                </a:cubicBezTo>
                <a:cubicBezTo>
                  <a:pt x="1835442" y="1885887"/>
                  <a:pt x="1808094" y="1891320"/>
                  <a:pt x="1845503" y="1804031"/>
                </a:cubicBezTo>
                <a:lnTo>
                  <a:pt x="1885259" y="1711266"/>
                </a:lnTo>
                <a:cubicBezTo>
                  <a:pt x="1889676" y="1675927"/>
                  <a:pt x="1893095" y="1640448"/>
                  <a:pt x="1898511" y="1605248"/>
                </a:cubicBezTo>
                <a:cubicBezTo>
                  <a:pt x="1901936" y="1582985"/>
                  <a:pt x="1912105" y="1561509"/>
                  <a:pt x="1911764" y="1538987"/>
                </a:cubicBezTo>
                <a:cubicBezTo>
                  <a:pt x="1907680" y="1269412"/>
                  <a:pt x="1897883" y="999915"/>
                  <a:pt x="1885259" y="730605"/>
                </a:cubicBezTo>
                <a:cubicBezTo>
                  <a:pt x="1884605" y="716651"/>
                  <a:pt x="1875682" y="704325"/>
                  <a:pt x="1872007" y="690848"/>
                </a:cubicBezTo>
                <a:cubicBezTo>
                  <a:pt x="1827169" y="526440"/>
                  <a:pt x="1862753" y="636584"/>
                  <a:pt x="1832251" y="545074"/>
                </a:cubicBezTo>
                <a:cubicBezTo>
                  <a:pt x="1827833" y="514152"/>
                  <a:pt x="1828184" y="482163"/>
                  <a:pt x="1818998" y="452309"/>
                </a:cubicBezTo>
                <a:cubicBezTo>
                  <a:pt x="1801733" y="396199"/>
                  <a:pt x="1772895" y="364334"/>
                  <a:pt x="1739485" y="319787"/>
                </a:cubicBezTo>
                <a:cubicBezTo>
                  <a:pt x="1738684" y="315784"/>
                  <a:pt x="1718739" y="210595"/>
                  <a:pt x="1712981" y="200518"/>
                </a:cubicBezTo>
                <a:cubicBezTo>
                  <a:pt x="1703683" y="184246"/>
                  <a:pt x="1685223" y="175159"/>
                  <a:pt x="1673225" y="160761"/>
                </a:cubicBezTo>
                <a:cubicBezTo>
                  <a:pt x="1635759" y="115802"/>
                  <a:pt x="1653431" y="107809"/>
                  <a:pt x="1593711" y="67996"/>
                </a:cubicBezTo>
                <a:cubicBezTo>
                  <a:pt x="1580459" y="59161"/>
                  <a:pt x="1568201" y="48615"/>
                  <a:pt x="1553955" y="41492"/>
                </a:cubicBezTo>
                <a:cubicBezTo>
                  <a:pt x="1532778" y="30903"/>
                  <a:pt x="1480997" y="20646"/>
                  <a:pt x="1461190" y="14987"/>
                </a:cubicBezTo>
                <a:cubicBezTo>
                  <a:pt x="1447758" y="11149"/>
                  <a:pt x="1435392" y="2272"/>
                  <a:pt x="1421433" y="1735"/>
                </a:cubicBezTo>
                <a:cubicBezTo>
                  <a:pt x="1319908" y="-2170"/>
                  <a:pt x="1218233" y="1735"/>
                  <a:pt x="1116633" y="173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511" y="180685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156755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570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D66096-6281-4440-9E94-C5B565136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F531F03-ED85-40D3-AA0A-963BCC11D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Pontos de Atenção:</a:t>
            </a:r>
          </a:p>
          <a:p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Soluções de Reforma Tributária via leis complementares;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Setor de Serviços não pode ser penalizado – gerador de empregos e circulação de renda, especialmente para um trabalhador vulnerável no mercado de trabalho;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Aumento de Impostos como solução fácil e ausência de medidas sobre o lado das despesas;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pic>
        <p:nvPicPr>
          <p:cNvPr id="4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0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9883" y="167622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991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16879F-85ED-43E0-B76D-20426D10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FC7E6E1-EA20-4AB5-9665-B05DB6A61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Pontos de Atenção – Recomendações de Finanças Pessoais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70C0"/>
                </a:solidFill>
              </a:rPr>
              <a:t>Negociação transparente de dívidas (capacidade de pagamento e necessidades atendidas) – Acordo facilitado;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70C0"/>
                </a:solidFill>
              </a:rPr>
              <a:t>Aquisição de bens duráveis através de consórcios – Alternativa para o setor de comércio;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70C0"/>
                </a:solidFill>
              </a:rPr>
              <a:t>Recuperação de crédito e novos esforços de incentivos feirão de acordos;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511" y="180685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182880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817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58223D-402A-487C-A8BF-2A88DCD2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pic>
        <p:nvPicPr>
          <p:cNvPr id="5122" name="Picture 2" descr="Feliz Ano Novo 2024 fundo png &amp; imagem png - 2024 Feliz Ano Novo Feliz Ano  Novo 2023 2024 Ano Novo Feliz 2024 Ano Novo 2024 - png transparente grátis">
            <a:extLst>
              <a:ext uri="{FF2B5EF4-FFF2-40B4-BE49-F238E27FC236}">
                <a16:creationId xmlns:a16="http://schemas.microsoft.com/office/drawing/2014/main" xmlns="" id="{9396BB4A-7962-4EBA-A142-56A050A9D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273" y="1965671"/>
            <a:ext cx="2549904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7F7A379A-B078-4A3C-B334-C0FA93CF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2156" y="1825625"/>
            <a:ext cx="7351643" cy="4351338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>
                <a:solidFill>
                  <a:srgbClr val="002060"/>
                </a:solidFill>
              </a:rPr>
              <a:t>Esforço e empenho para o comércio e os comerciários !!!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dirty="0">
                <a:solidFill>
                  <a:srgbClr val="002060"/>
                </a:solidFill>
              </a:rPr>
              <a:t>Serenidade à nossa sociedade!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dirty="0">
                <a:solidFill>
                  <a:srgbClr val="002060"/>
                </a:solidFill>
              </a:rPr>
              <a:t>Obrigado !!!!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124" name="Picture 4" descr="grato | FACETAS!">
            <a:extLst>
              <a:ext uri="{FF2B5EF4-FFF2-40B4-BE49-F238E27FC236}">
                <a16:creationId xmlns:a16="http://schemas.microsoft.com/office/drawing/2014/main" xmlns="" id="{9876E4BE-B292-47CA-A533-5AFDCBB7A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499" y="4899991"/>
            <a:ext cx="2610678" cy="195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0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511" y="180685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335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74F1C0-6AC6-4557-88B6-DEB19947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0A1A25E-FB55-4EF6-A88B-3457E815C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As boas notícias de 2023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As cautelas de 2023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O que esperamos de 2024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Reforma Tributária e o cenário político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Recomendações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6514" y="481132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0540" y="5290456"/>
            <a:ext cx="2464705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271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AE7CCB-3B6C-4F38-9576-93BC3D8C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6" y="177799"/>
            <a:ext cx="10515600" cy="1325563"/>
          </a:xfrm>
        </p:spPr>
        <p:txBody>
          <a:bodyPr/>
          <a:lstStyle/>
          <a:p>
            <a:r>
              <a:rPr lang="pt-BR" dirty="0"/>
              <a:t>Comércio Resiliente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12C5F5A-6B88-477B-97F1-5258603FA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1"/>
                </a:solidFill>
              </a:rPr>
              <a:t>Confirmação de um cenário desafiador para o RS;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1"/>
                </a:solidFill>
              </a:rPr>
              <a:t>Efeito de juros reais altos, apesar do início da redução, relevante;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1"/>
                </a:solidFill>
              </a:rPr>
              <a:t>Comércio de não duráveis com comportamento positivo;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1"/>
                </a:solidFill>
              </a:rPr>
              <a:t>Comércio de duráveis com comportamento desafiador;</a:t>
            </a:r>
          </a:p>
        </p:txBody>
      </p:sp>
      <p:pic>
        <p:nvPicPr>
          <p:cNvPr id="4" name="Picture 2" descr="Numerologia 2023 - Confira como será o ano que vem!">
            <a:extLst>
              <a:ext uri="{FF2B5EF4-FFF2-40B4-BE49-F238E27FC236}">
                <a16:creationId xmlns:a16="http://schemas.microsoft.com/office/drawing/2014/main" xmlns="" id="{03FCE653-DA90-4335-A991-EA410A067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6347" y="36581"/>
            <a:ext cx="3578087" cy="220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obe para 39 o número de mortos pelas chuvas no Rio Grande do Sul | Agência  Brasil">
            <a:extLst>
              <a:ext uri="{FF2B5EF4-FFF2-40B4-BE49-F238E27FC236}">
                <a16:creationId xmlns:a16="http://schemas.microsoft.com/office/drawing/2014/main" xmlns="" id="{ED73330A-C3D2-42B5-B637-AB08C2A13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5200650"/>
            <a:ext cx="314076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índrome do coração partido e COVID-19 - Uai Saúde">
            <a:extLst>
              <a:ext uri="{FF2B5EF4-FFF2-40B4-BE49-F238E27FC236}">
                <a16:creationId xmlns:a16="http://schemas.microsoft.com/office/drawing/2014/main" xmlns="" id="{18AEEB79-5358-4FB4-AAA4-1AFEB4F5B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764" y="5491812"/>
            <a:ext cx="2216012" cy="132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44446" y="5268416"/>
            <a:ext cx="2499359" cy="158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1246" y="5396078"/>
            <a:ext cx="2107473" cy="128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286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FC798C-3EE9-4A13-94D9-093CB91A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70" y="0"/>
            <a:ext cx="10515600" cy="1325563"/>
          </a:xfrm>
        </p:spPr>
        <p:txBody>
          <a:bodyPr/>
          <a:lstStyle/>
          <a:p>
            <a:r>
              <a:rPr lang="pt-BR" dirty="0"/>
              <a:t>Comércio Resiliente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89E69407-CD9E-565B-3375-15A15F4F29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76824525"/>
              </p:ext>
            </p:extLst>
          </p:nvPr>
        </p:nvGraphicFramePr>
        <p:xfrm>
          <a:off x="381000" y="1577010"/>
          <a:ext cx="10296940" cy="503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rma Livre: Forma 4">
            <a:extLst>
              <a:ext uri="{FF2B5EF4-FFF2-40B4-BE49-F238E27FC236}">
                <a16:creationId xmlns:a16="http://schemas.microsoft.com/office/drawing/2014/main" xmlns="" id="{3E6296E5-8781-4E06-8F34-4389DCE9CC9D}"/>
              </a:ext>
            </a:extLst>
          </p:cNvPr>
          <p:cNvSpPr/>
          <p:nvPr/>
        </p:nvSpPr>
        <p:spPr>
          <a:xfrm>
            <a:off x="9034532" y="1999343"/>
            <a:ext cx="1911772" cy="2254605"/>
          </a:xfrm>
          <a:custGeom>
            <a:avLst/>
            <a:gdLst>
              <a:gd name="connsiteX0" fmla="*/ 1249155 w 1911772"/>
              <a:gd name="connsiteY0" fmla="*/ 1735 h 2254605"/>
              <a:gd name="connsiteX1" fmla="*/ 639555 w 1911772"/>
              <a:gd name="connsiteY1" fmla="*/ 67996 h 2254605"/>
              <a:gd name="connsiteX2" fmla="*/ 480529 w 1911772"/>
              <a:gd name="connsiteY2" fmla="*/ 174014 h 2254605"/>
              <a:gd name="connsiteX3" fmla="*/ 361259 w 1911772"/>
              <a:gd name="connsiteY3" fmla="*/ 266779 h 2254605"/>
              <a:gd name="connsiteX4" fmla="*/ 294998 w 1911772"/>
              <a:gd name="connsiteY4" fmla="*/ 319787 h 2254605"/>
              <a:gd name="connsiteX5" fmla="*/ 241990 w 1911772"/>
              <a:gd name="connsiteY5" fmla="*/ 359544 h 2254605"/>
              <a:gd name="connsiteX6" fmla="*/ 202233 w 1911772"/>
              <a:gd name="connsiteY6" fmla="*/ 412553 h 2254605"/>
              <a:gd name="connsiteX7" fmla="*/ 135972 w 1911772"/>
              <a:gd name="connsiteY7" fmla="*/ 478814 h 2254605"/>
              <a:gd name="connsiteX8" fmla="*/ 69711 w 1911772"/>
              <a:gd name="connsiteY8" fmla="*/ 611335 h 2254605"/>
              <a:gd name="connsiteX9" fmla="*/ 43207 w 1911772"/>
              <a:gd name="connsiteY9" fmla="*/ 743857 h 2254605"/>
              <a:gd name="connsiteX10" fmla="*/ 16703 w 1911772"/>
              <a:gd name="connsiteY10" fmla="*/ 810118 h 2254605"/>
              <a:gd name="connsiteX11" fmla="*/ 56459 w 1911772"/>
              <a:gd name="connsiteY11" fmla="*/ 1326953 h 2254605"/>
              <a:gd name="connsiteX12" fmla="*/ 96216 w 1911772"/>
              <a:gd name="connsiteY12" fmla="*/ 1379961 h 2254605"/>
              <a:gd name="connsiteX13" fmla="*/ 109468 w 1911772"/>
              <a:gd name="connsiteY13" fmla="*/ 1419718 h 2254605"/>
              <a:gd name="connsiteX14" fmla="*/ 122720 w 1911772"/>
              <a:gd name="connsiteY14" fmla="*/ 1472727 h 2254605"/>
              <a:gd name="connsiteX15" fmla="*/ 162477 w 1911772"/>
              <a:gd name="connsiteY15" fmla="*/ 1499231 h 2254605"/>
              <a:gd name="connsiteX16" fmla="*/ 215485 w 1911772"/>
              <a:gd name="connsiteY16" fmla="*/ 1578744 h 2254605"/>
              <a:gd name="connsiteX17" fmla="*/ 255242 w 1911772"/>
              <a:gd name="connsiteY17" fmla="*/ 1645005 h 2254605"/>
              <a:gd name="connsiteX18" fmla="*/ 334755 w 1911772"/>
              <a:gd name="connsiteY18" fmla="*/ 1737770 h 2254605"/>
              <a:gd name="connsiteX19" fmla="*/ 387764 w 1911772"/>
              <a:gd name="connsiteY19" fmla="*/ 1817283 h 2254605"/>
              <a:gd name="connsiteX20" fmla="*/ 414268 w 1911772"/>
              <a:gd name="connsiteY20" fmla="*/ 1870292 h 2254605"/>
              <a:gd name="connsiteX21" fmla="*/ 467277 w 1911772"/>
              <a:gd name="connsiteY21" fmla="*/ 1910048 h 2254605"/>
              <a:gd name="connsiteX22" fmla="*/ 533538 w 1911772"/>
              <a:gd name="connsiteY22" fmla="*/ 1989561 h 2254605"/>
              <a:gd name="connsiteX23" fmla="*/ 599798 w 1911772"/>
              <a:gd name="connsiteY23" fmla="*/ 2055822 h 2254605"/>
              <a:gd name="connsiteX24" fmla="*/ 639555 w 1911772"/>
              <a:gd name="connsiteY24" fmla="*/ 2082327 h 2254605"/>
              <a:gd name="connsiteX25" fmla="*/ 705816 w 1911772"/>
              <a:gd name="connsiteY25" fmla="*/ 2135335 h 2254605"/>
              <a:gd name="connsiteX26" fmla="*/ 758825 w 1911772"/>
              <a:gd name="connsiteY26" fmla="*/ 2161840 h 2254605"/>
              <a:gd name="connsiteX27" fmla="*/ 798581 w 1911772"/>
              <a:gd name="connsiteY27" fmla="*/ 2201596 h 2254605"/>
              <a:gd name="connsiteX28" fmla="*/ 931103 w 1911772"/>
              <a:gd name="connsiteY28" fmla="*/ 2254605 h 2254605"/>
              <a:gd name="connsiteX29" fmla="*/ 1275659 w 1911772"/>
              <a:gd name="connsiteY29" fmla="*/ 2228100 h 2254605"/>
              <a:gd name="connsiteX30" fmla="*/ 1355172 w 1911772"/>
              <a:gd name="connsiteY30" fmla="*/ 2214848 h 2254605"/>
              <a:gd name="connsiteX31" fmla="*/ 1527451 w 1911772"/>
              <a:gd name="connsiteY31" fmla="*/ 2135335 h 2254605"/>
              <a:gd name="connsiteX32" fmla="*/ 1646720 w 1911772"/>
              <a:gd name="connsiteY32" fmla="*/ 2042570 h 2254605"/>
              <a:gd name="connsiteX33" fmla="*/ 1765990 w 1911772"/>
              <a:gd name="connsiteY33" fmla="*/ 1963057 h 2254605"/>
              <a:gd name="connsiteX34" fmla="*/ 1845503 w 1911772"/>
              <a:gd name="connsiteY34" fmla="*/ 1804031 h 2254605"/>
              <a:gd name="connsiteX35" fmla="*/ 1885259 w 1911772"/>
              <a:gd name="connsiteY35" fmla="*/ 1711266 h 2254605"/>
              <a:gd name="connsiteX36" fmla="*/ 1898511 w 1911772"/>
              <a:gd name="connsiteY36" fmla="*/ 1605248 h 2254605"/>
              <a:gd name="connsiteX37" fmla="*/ 1911764 w 1911772"/>
              <a:gd name="connsiteY37" fmla="*/ 1538987 h 2254605"/>
              <a:gd name="connsiteX38" fmla="*/ 1885259 w 1911772"/>
              <a:gd name="connsiteY38" fmla="*/ 730605 h 2254605"/>
              <a:gd name="connsiteX39" fmla="*/ 1872007 w 1911772"/>
              <a:gd name="connsiteY39" fmla="*/ 690848 h 2254605"/>
              <a:gd name="connsiteX40" fmla="*/ 1832251 w 1911772"/>
              <a:gd name="connsiteY40" fmla="*/ 545074 h 2254605"/>
              <a:gd name="connsiteX41" fmla="*/ 1818998 w 1911772"/>
              <a:gd name="connsiteY41" fmla="*/ 452309 h 2254605"/>
              <a:gd name="connsiteX42" fmla="*/ 1739485 w 1911772"/>
              <a:gd name="connsiteY42" fmla="*/ 319787 h 2254605"/>
              <a:gd name="connsiteX43" fmla="*/ 1712981 w 1911772"/>
              <a:gd name="connsiteY43" fmla="*/ 200518 h 2254605"/>
              <a:gd name="connsiteX44" fmla="*/ 1673225 w 1911772"/>
              <a:gd name="connsiteY44" fmla="*/ 160761 h 2254605"/>
              <a:gd name="connsiteX45" fmla="*/ 1593711 w 1911772"/>
              <a:gd name="connsiteY45" fmla="*/ 67996 h 2254605"/>
              <a:gd name="connsiteX46" fmla="*/ 1553955 w 1911772"/>
              <a:gd name="connsiteY46" fmla="*/ 41492 h 2254605"/>
              <a:gd name="connsiteX47" fmla="*/ 1461190 w 1911772"/>
              <a:gd name="connsiteY47" fmla="*/ 14987 h 2254605"/>
              <a:gd name="connsiteX48" fmla="*/ 1421433 w 1911772"/>
              <a:gd name="connsiteY48" fmla="*/ 1735 h 2254605"/>
              <a:gd name="connsiteX49" fmla="*/ 1116633 w 1911772"/>
              <a:gd name="connsiteY49" fmla="*/ 1735 h 225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11772" h="2254605">
                <a:moveTo>
                  <a:pt x="1249155" y="1735"/>
                </a:moveTo>
                <a:cubicBezTo>
                  <a:pt x="1045955" y="23822"/>
                  <a:pt x="839003" y="23292"/>
                  <a:pt x="639555" y="67996"/>
                </a:cubicBezTo>
                <a:cubicBezTo>
                  <a:pt x="577389" y="81930"/>
                  <a:pt x="530818" y="134901"/>
                  <a:pt x="480529" y="174014"/>
                </a:cubicBezTo>
                <a:lnTo>
                  <a:pt x="361259" y="266779"/>
                </a:lnTo>
                <a:cubicBezTo>
                  <a:pt x="339018" y="284254"/>
                  <a:pt x="317325" y="302422"/>
                  <a:pt x="294998" y="319787"/>
                </a:cubicBezTo>
                <a:cubicBezTo>
                  <a:pt x="277564" y="333347"/>
                  <a:pt x="255242" y="341875"/>
                  <a:pt x="241990" y="359544"/>
                </a:cubicBezTo>
                <a:cubicBezTo>
                  <a:pt x="228738" y="377214"/>
                  <a:pt x="216907" y="396045"/>
                  <a:pt x="202233" y="412553"/>
                </a:cubicBezTo>
                <a:cubicBezTo>
                  <a:pt x="181481" y="435899"/>
                  <a:pt x="155485" y="454423"/>
                  <a:pt x="135972" y="478814"/>
                </a:cubicBezTo>
                <a:cubicBezTo>
                  <a:pt x="101309" y="522142"/>
                  <a:pt x="89774" y="561177"/>
                  <a:pt x="69711" y="611335"/>
                </a:cubicBezTo>
                <a:cubicBezTo>
                  <a:pt x="60876" y="655509"/>
                  <a:pt x="54814" y="700329"/>
                  <a:pt x="43207" y="743857"/>
                </a:cubicBezTo>
                <a:cubicBezTo>
                  <a:pt x="37078" y="766842"/>
                  <a:pt x="17298" y="786337"/>
                  <a:pt x="16703" y="810118"/>
                </a:cubicBezTo>
                <a:cubicBezTo>
                  <a:pt x="12814" y="965698"/>
                  <a:pt x="-36954" y="1177493"/>
                  <a:pt x="56459" y="1326953"/>
                </a:cubicBezTo>
                <a:cubicBezTo>
                  <a:pt x="68165" y="1345683"/>
                  <a:pt x="82964" y="1362292"/>
                  <a:pt x="96216" y="1379961"/>
                </a:cubicBezTo>
                <a:cubicBezTo>
                  <a:pt x="100633" y="1393213"/>
                  <a:pt x="105630" y="1406286"/>
                  <a:pt x="109468" y="1419718"/>
                </a:cubicBezTo>
                <a:cubicBezTo>
                  <a:pt x="114472" y="1437231"/>
                  <a:pt x="112617" y="1457573"/>
                  <a:pt x="122720" y="1472727"/>
                </a:cubicBezTo>
                <a:cubicBezTo>
                  <a:pt x="131555" y="1485979"/>
                  <a:pt x="149225" y="1490396"/>
                  <a:pt x="162477" y="1499231"/>
                </a:cubicBezTo>
                <a:cubicBezTo>
                  <a:pt x="180146" y="1525735"/>
                  <a:pt x="198383" y="1551870"/>
                  <a:pt x="215485" y="1578744"/>
                </a:cubicBezTo>
                <a:cubicBezTo>
                  <a:pt x="229314" y="1600475"/>
                  <a:pt x="240954" y="1623573"/>
                  <a:pt x="255242" y="1645005"/>
                </a:cubicBezTo>
                <a:cubicBezTo>
                  <a:pt x="353591" y="1792529"/>
                  <a:pt x="239204" y="1614920"/>
                  <a:pt x="334755" y="1737770"/>
                </a:cubicBezTo>
                <a:cubicBezTo>
                  <a:pt x="354312" y="1762914"/>
                  <a:pt x="371375" y="1789968"/>
                  <a:pt x="387764" y="1817283"/>
                </a:cubicBezTo>
                <a:cubicBezTo>
                  <a:pt x="397928" y="1834223"/>
                  <a:pt x="401411" y="1855293"/>
                  <a:pt x="414268" y="1870292"/>
                </a:cubicBezTo>
                <a:cubicBezTo>
                  <a:pt x="428642" y="1887062"/>
                  <a:pt x="449607" y="1896796"/>
                  <a:pt x="467277" y="1910048"/>
                </a:cubicBezTo>
                <a:cubicBezTo>
                  <a:pt x="513812" y="2003120"/>
                  <a:pt x="466937" y="1931285"/>
                  <a:pt x="533538" y="1989561"/>
                </a:cubicBezTo>
                <a:cubicBezTo>
                  <a:pt x="557045" y="2010130"/>
                  <a:pt x="573809" y="2038496"/>
                  <a:pt x="599798" y="2055822"/>
                </a:cubicBezTo>
                <a:cubicBezTo>
                  <a:pt x="613050" y="2064657"/>
                  <a:pt x="626813" y="2072771"/>
                  <a:pt x="639555" y="2082327"/>
                </a:cubicBezTo>
                <a:cubicBezTo>
                  <a:pt x="662183" y="2099298"/>
                  <a:pt x="682281" y="2119645"/>
                  <a:pt x="705816" y="2135335"/>
                </a:cubicBezTo>
                <a:cubicBezTo>
                  <a:pt x="722253" y="2146293"/>
                  <a:pt x="742749" y="2150357"/>
                  <a:pt x="758825" y="2161840"/>
                </a:cubicBezTo>
                <a:cubicBezTo>
                  <a:pt x="774075" y="2172733"/>
                  <a:pt x="782987" y="2191200"/>
                  <a:pt x="798581" y="2201596"/>
                </a:cubicBezTo>
                <a:cubicBezTo>
                  <a:pt x="856065" y="2239919"/>
                  <a:pt x="872899" y="2240054"/>
                  <a:pt x="931103" y="2254605"/>
                </a:cubicBezTo>
                <a:lnTo>
                  <a:pt x="1275659" y="2228100"/>
                </a:lnTo>
                <a:cubicBezTo>
                  <a:pt x="1302412" y="2225592"/>
                  <a:pt x="1329490" y="2222750"/>
                  <a:pt x="1355172" y="2214848"/>
                </a:cubicBezTo>
                <a:cubicBezTo>
                  <a:pt x="1390383" y="2204014"/>
                  <a:pt x="1492535" y="2154380"/>
                  <a:pt x="1527451" y="2135335"/>
                </a:cubicBezTo>
                <a:cubicBezTo>
                  <a:pt x="1681487" y="2051315"/>
                  <a:pt x="1511129" y="2144263"/>
                  <a:pt x="1646720" y="2042570"/>
                </a:cubicBezTo>
                <a:cubicBezTo>
                  <a:pt x="1730089" y="1980044"/>
                  <a:pt x="1677057" y="2061872"/>
                  <a:pt x="1765990" y="1963057"/>
                </a:cubicBezTo>
                <a:cubicBezTo>
                  <a:pt x="1835442" y="1885887"/>
                  <a:pt x="1808094" y="1891320"/>
                  <a:pt x="1845503" y="1804031"/>
                </a:cubicBezTo>
                <a:lnTo>
                  <a:pt x="1885259" y="1711266"/>
                </a:lnTo>
                <a:cubicBezTo>
                  <a:pt x="1889676" y="1675927"/>
                  <a:pt x="1893095" y="1640448"/>
                  <a:pt x="1898511" y="1605248"/>
                </a:cubicBezTo>
                <a:cubicBezTo>
                  <a:pt x="1901936" y="1582985"/>
                  <a:pt x="1912105" y="1561509"/>
                  <a:pt x="1911764" y="1538987"/>
                </a:cubicBezTo>
                <a:cubicBezTo>
                  <a:pt x="1907680" y="1269412"/>
                  <a:pt x="1897883" y="999915"/>
                  <a:pt x="1885259" y="730605"/>
                </a:cubicBezTo>
                <a:cubicBezTo>
                  <a:pt x="1884605" y="716651"/>
                  <a:pt x="1875682" y="704325"/>
                  <a:pt x="1872007" y="690848"/>
                </a:cubicBezTo>
                <a:cubicBezTo>
                  <a:pt x="1827169" y="526440"/>
                  <a:pt x="1862753" y="636584"/>
                  <a:pt x="1832251" y="545074"/>
                </a:cubicBezTo>
                <a:cubicBezTo>
                  <a:pt x="1827833" y="514152"/>
                  <a:pt x="1828184" y="482163"/>
                  <a:pt x="1818998" y="452309"/>
                </a:cubicBezTo>
                <a:cubicBezTo>
                  <a:pt x="1801733" y="396199"/>
                  <a:pt x="1772895" y="364334"/>
                  <a:pt x="1739485" y="319787"/>
                </a:cubicBezTo>
                <a:cubicBezTo>
                  <a:pt x="1738684" y="315784"/>
                  <a:pt x="1718739" y="210595"/>
                  <a:pt x="1712981" y="200518"/>
                </a:cubicBezTo>
                <a:cubicBezTo>
                  <a:pt x="1703683" y="184246"/>
                  <a:pt x="1685223" y="175159"/>
                  <a:pt x="1673225" y="160761"/>
                </a:cubicBezTo>
                <a:cubicBezTo>
                  <a:pt x="1635759" y="115802"/>
                  <a:pt x="1653431" y="107809"/>
                  <a:pt x="1593711" y="67996"/>
                </a:cubicBezTo>
                <a:cubicBezTo>
                  <a:pt x="1580459" y="59161"/>
                  <a:pt x="1568201" y="48615"/>
                  <a:pt x="1553955" y="41492"/>
                </a:cubicBezTo>
                <a:cubicBezTo>
                  <a:pt x="1532778" y="30903"/>
                  <a:pt x="1480997" y="20646"/>
                  <a:pt x="1461190" y="14987"/>
                </a:cubicBezTo>
                <a:cubicBezTo>
                  <a:pt x="1447758" y="11149"/>
                  <a:pt x="1435392" y="2272"/>
                  <a:pt x="1421433" y="1735"/>
                </a:cubicBezTo>
                <a:cubicBezTo>
                  <a:pt x="1319908" y="-2170"/>
                  <a:pt x="1218233" y="1735"/>
                  <a:pt x="1116633" y="173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094" y="218955"/>
            <a:ext cx="1920958" cy="116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39940" y="195943"/>
            <a:ext cx="2264229" cy="144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420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D4FDBF-A34D-4F86-9A7F-477C5CD1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D898B84-25B9-1FCE-21B3-717AAED50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370211340"/>
              </p:ext>
            </p:extLst>
          </p:nvPr>
        </p:nvGraphicFramePr>
        <p:xfrm>
          <a:off x="675861" y="1470991"/>
          <a:ext cx="10787269" cy="5021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5884" y="182878"/>
            <a:ext cx="2214267" cy="1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162041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469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853D0-B766-4EFC-B85C-1FDFBE64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9" y="-165790"/>
            <a:ext cx="10515600" cy="1325563"/>
          </a:xfrm>
        </p:spPr>
        <p:txBody>
          <a:bodyPr/>
          <a:lstStyle/>
          <a:p>
            <a:r>
              <a:rPr lang="pt-BR" dirty="0"/>
              <a:t>Comércio Resiliente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96E5A803-E27E-486D-8655-FDBF086DE3DD}"/>
              </a:ext>
            </a:extLst>
          </p:cNvPr>
          <p:cNvSpPr txBox="1"/>
          <p:nvPr/>
        </p:nvSpPr>
        <p:spPr>
          <a:xfrm>
            <a:off x="715616" y="1336745"/>
            <a:ext cx="10376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Líderes e Lanternas no Brasil – Setores Selecionados</a:t>
            </a:r>
          </a:p>
          <a:p>
            <a:pPr algn="ctr"/>
            <a:r>
              <a:rPr lang="pt-BR" sz="2000" b="1" dirty="0"/>
              <a:t>Últimos 12 meses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D5D57FE8-424D-454B-BF6A-3EA29D2B4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16471460"/>
              </p:ext>
            </p:extLst>
          </p:nvPr>
        </p:nvGraphicFramePr>
        <p:xfrm>
          <a:off x="1457740" y="2044631"/>
          <a:ext cx="9395790" cy="446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xmlns="" id="{1F6D3A7C-8316-48F7-B4D4-1E3935D4D7F9}"/>
              </a:ext>
            </a:extLst>
          </p:cNvPr>
          <p:cNvSpPr/>
          <p:nvPr/>
        </p:nvSpPr>
        <p:spPr>
          <a:xfrm>
            <a:off x="6149009" y="4359965"/>
            <a:ext cx="2586440" cy="2146852"/>
          </a:xfrm>
          <a:custGeom>
            <a:avLst/>
            <a:gdLst>
              <a:gd name="connsiteX0" fmla="*/ 2054087 w 2586440"/>
              <a:gd name="connsiteY0" fmla="*/ 0 h 2146852"/>
              <a:gd name="connsiteX1" fmla="*/ 1815548 w 2586440"/>
              <a:gd name="connsiteY1" fmla="*/ 66261 h 2146852"/>
              <a:gd name="connsiteX2" fmla="*/ 1696278 w 2586440"/>
              <a:gd name="connsiteY2" fmla="*/ 145774 h 2146852"/>
              <a:gd name="connsiteX3" fmla="*/ 1537252 w 2586440"/>
              <a:gd name="connsiteY3" fmla="*/ 198783 h 2146852"/>
              <a:gd name="connsiteX4" fmla="*/ 1219200 w 2586440"/>
              <a:gd name="connsiteY4" fmla="*/ 357809 h 2146852"/>
              <a:gd name="connsiteX5" fmla="*/ 1046921 w 2586440"/>
              <a:gd name="connsiteY5" fmla="*/ 410818 h 2146852"/>
              <a:gd name="connsiteX6" fmla="*/ 901148 w 2586440"/>
              <a:gd name="connsiteY6" fmla="*/ 490331 h 2146852"/>
              <a:gd name="connsiteX7" fmla="*/ 808382 w 2586440"/>
              <a:gd name="connsiteY7" fmla="*/ 530087 h 2146852"/>
              <a:gd name="connsiteX8" fmla="*/ 622852 w 2586440"/>
              <a:gd name="connsiteY8" fmla="*/ 622852 h 2146852"/>
              <a:gd name="connsiteX9" fmla="*/ 503582 w 2586440"/>
              <a:gd name="connsiteY9" fmla="*/ 675861 h 2146852"/>
              <a:gd name="connsiteX10" fmla="*/ 384313 w 2586440"/>
              <a:gd name="connsiteY10" fmla="*/ 768626 h 2146852"/>
              <a:gd name="connsiteX11" fmla="*/ 344556 w 2586440"/>
              <a:gd name="connsiteY11" fmla="*/ 795131 h 2146852"/>
              <a:gd name="connsiteX12" fmla="*/ 265043 w 2586440"/>
              <a:gd name="connsiteY12" fmla="*/ 848139 h 2146852"/>
              <a:gd name="connsiteX13" fmla="*/ 225287 w 2586440"/>
              <a:gd name="connsiteY13" fmla="*/ 901148 h 2146852"/>
              <a:gd name="connsiteX14" fmla="*/ 145774 w 2586440"/>
              <a:gd name="connsiteY14" fmla="*/ 993913 h 2146852"/>
              <a:gd name="connsiteX15" fmla="*/ 79513 w 2586440"/>
              <a:gd name="connsiteY15" fmla="*/ 1126435 h 2146852"/>
              <a:gd name="connsiteX16" fmla="*/ 26504 w 2586440"/>
              <a:gd name="connsiteY16" fmla="*/ 1258957 h 2146852"/>
              <a:gd name="connsiteX17" fmla="*/ 13252 w 2586440"/>
              <a:gd name="connsiteY17" fmla="*/ 1351722 h 2146852"/>
              <a:gd name="connsiteX18" fmla="*/ 0 w 2586440"/>
              <a:gd name="connsiteY18" fmla="*/ 1417983 h 2146852"/>
              <a:gd name="connsiteX19" fmla="*/ 66261 w 2586440"/>
              <a:gd name="connsiteY19" fmla="*/ 1736035 h 2146852"/>
              <a:gd name="connsiteX20" fmla="*/ 79513 w 2586440"/>
              <a:gd name="connsiteY20" fmla="*/ 1775792 h 2146852"/>
              <a:gd name="connsiteX21" fmla="*/ 145774 w 2586440"/>
              <a:gd name="connsiteY21" fmla="*/ 1855305 h 2146852"/>
              <a:gd name="connsiteX22" fmla="*/ 198782 w 2586440"/>
              <a:gd name="connsiteY22" fmla="*/ 1948070 h 2146852"/>
              <a:gd name="connsiteX23" fmla="*/ 238539 w 2586440"/>
              <a:gd name="connsiteY23" fmla="*/ 2001078 h 2146852"/>
              <a:gd name="connsiteX24" fmla="*/ 357808 w 2586440"/>
              <a:gd name="connsiteY24" fmla="*/ 2093844 h 2146852"/>
              <a:gd name="connsiteX25" fmla="*/ 463826 w 2586440"/>
              <a:gd name="connsiteY25" fmla="*/ 2120348 h 2146852"/>
              <a:gd name="connsiteX26" fmla="*/ 543339 w 2586440"/>
              <a:gd name="connsiteY26" fmla="*/ 2146852 h 2146852"/>
              <a:gd name="connsiteX27" fmla="*/ 1351721 w 2586440"/>
              <a:gd name="connsiteY27" fmla="*/ 2120348 h 2146852"/>
              <a:gd name="connsiteX28" fmla="*/ 1497495 w 2586440"/>
              <a:gd name="connsiteY28" fmla="*/ 2080592 h 2146852"/>
              <a:gd name="connsiteX29" fmla="*/ 1643269 w 2586440"/>
              <a:gd name="connsiteY29" fmla="*/ 2027583 h 2146852"/>
              <a:gd name="connsiteX30" fmla="*/ 1736034 w 2586440"/>
              <a:gd name="connsiteY30" fmla="*/ 1987826 h 2146852"/>
              <a:gd name="connsiteX31" fmla="*/ 1855304 w 2586440"/>
              <a:gd name="connsiteY31" fmla="*/ 1961322 h 2146852"/>
              <a:gd name="connsiteX32" fmla="*/ 1948069 w 2586440"/>
              <a:gd name="connsiteY32" fmla="*/ 1908313 h 2146852"/>
              <a:gd name="connsiteX33" fmla="*/ 2001078 w 2586440"/>
              <a:gd name="connsiteY33" fmla="*/ 1895061 h 2146852"/>
              <a:gd name="connsiteX34" fmla="*/ 2093843 w 2586440"/>
              <a:gd name="connsiteY34" fmla="*/ 1842052 h 2146852"/>
              <a:gd name="connsiteX35" fmla="*/ 2120348 w 2586440"/>
              <a:gd name="connsiteY35" fmla="*/ 1815548 h 2146852"/>
              <a:gd name="connsiteX36" fmla="*/ 2186608 w 2586440"/>
              <a:gd name="connsiteY36" fmla="*/ 1762539 h 2146852"/>
              <a:gd name="connsiteX37" fmla="*/ 2226365 w 2586440"/>
              <a:gd name="connsiteY37" fmla="*/ 1722783 h 2146852"/>
              <a:gd name="connsiteX38" fmla="*/ 2266121 w 2586440"/>
              <a:gd name="connsiteY38" fmla="*/ 1696278 h 2146852"/>
              <a:gd name="connsiteX39" fmla="*/ 2305878 w 2586440"/>
              <a:gd name="connsiteY39" fmla="*/ 1643270 h 2146852"/>
              <a:gd name="connsiteX40" fmla="*/ 2372139 w 2586440"/>
              <a:gd name="connsiteY40" fmla="*/ 1590261 h 2146852"/>
              <a:gd name="connsiteX41" fmla="*/ 2411895 w 2586440"/>
              <a:gd name="connsiteY41" fmla="*/ 1537252 h 2146852"/>
              <a:gd name="connsiteX42" fmla="*/ 2438400 w 2586440"/>
              <a:gd name="connsiteY42" fmla="*/ 1510748 h 2146852"/>
              <a:gd name="connsiteX43" fmla="*/ 2504661 w 2586440"/>
              <a:gd name="connsiteY43" fmla="*/ 1417983 h 2146852"/>
              <a:gd name="connsiteX44" fmla="*/ 2531165 w 2586440"/>
              <a:gd name="connsiteY44" fmla="*/ 1351722 h 2146852"/>
              <a:gd name="connsiteX45" fmla="*/ 2544417 w 2586440"/>
              <a:gd name="connsiteY45" fmla="*/ 1298713 h 2146852"/>
              <a:gd name="connsiteX46" fmla="*/ 2557669 w 2586440"/>
              <a:gd name="connsiteY46" fmla="*/ 1258957 h 2146852"/>
              <a:gd name="connsiteX47" fmla="*/ 2557669 w 2586440"/>
              <a:gd name="connsiteY47" fmla="*/ 477078 h 2146852"/>
              <a:gd name="connsiteX48" fmla="*/ 2517913 w 2586440"/>
              <a:gd name="connsiteY48" fmla="*/ 397565 h 2146852"/>
              <a:gd name="connsiteX49" fmla="*/ 2478156 w 2586440"/>
              <a:gd name="connsiteY49" fmla="*/ 291548 h 2146852"/>
              <a:gd name="connsiteX50" fmla="*/ 2451652 w 2586440"/>
              <a:gd name="connsiteY50" fmla="*/ 212035 h 2146852"/>
              <a:gd name="connsiteX51" fmla="*/ 2385391 w 2586440"/>
              <a:gd name="connsiteY51" fmla="*/ 132522 h 2146852"/>
              <a:gd name="connsiteX52" fmla="*/ 2358887 w 2586440"/>
              <a:gd name="connsiteY52" fmla="*/ 79513 h 2146852"/>
              <a:gd name="connsiteX53" fmla="*/ 2279374 w 2586440"/>
              <a:gd name="connsiteY53" fmla="*/ 13252 h 2146852"/>
              <a:gd name="connsiteX54" fmla="*/ 2239617 w 2586440"/>
              <a:gd name="connsiteY54" fmla="*/ 0 h 214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586440" h="2146852">
                <a:moveTo>
                  <a:pt x="2054087" y="0"/>
                </a:moveTo>
                <a:cubicBezTo>
                  <a:pt x="1946573" y="19548"/>
                  <a:pt x="1905100" y="15888"/>
                  <a:pt x="1815548" y="66261"/>
                </a:cubicBezTo>
                <a:cubicBezTo>
                  <a:pt x="1773903" y="89686"/>
                  <a:pt x="1739418" y="125231"/>
                  <a:pt x="1696278" y="145774"/>
                </a:cubicBezTo>
                <a:cubicBezTo>
                  <a:pt x="1645830" y="169797"/>
                  <a:pt x="1588312" y="176090"/>
                  <a:pt x="1537252" y="198783"/>
                </a:cubicBezTo>
                <a:cubicBezTo>
                  <a:pt x="1428937" y="246923"/>
                  <a:pt x="1332489" y="322951"/>
                  <a:pt x="1219200" y="357809"/>
                </a:cubicBezTo>
                <a:cubicBezTo>
                  <a:pt x="1161774" y="375479"/>
                  <a:pt x="1102382" y="387709"/>
                  <a:pt x="1046921" y="410818"/>
                </a:cubicBezTo>
                <a:cubicBezTo>
                  <a:pt x="995829" y="432106"/>
                  <a:pt x="950654" y="465578"/>
                  <a:pt x="901148" y="490331"/>
                </a:cubicBezTo>
                <a:cubicBezTo>
                  <a:pt x="871058" y="505376"/>
                  <a:pt x="838756" y="515623"/>
                  <a:pt x="808382" y="530087"/>
                </a:cubicBezTo>
                <a:cubicBezTo>
                  <a:pt x="745955" y="559814"/>
                  <a:pt x="684695" y="591930"/>
                  <a:pt x="622852" y="622852"/>
                </a:cubicBezTo>
                <a:cubicBezTo>
                  <a:pt x="530842" y="668857"/>
                  <a:pt x="571452" y="653238"/>
                  <a:pt x="503582" y="675861"/>
                </a:cubicBezTo>
                <a:cubicBezTo>
                  <a:pt x="302618" y="809838"/>
                  <a:pt x="508874" y="664825"/>
                  <a:pt x="384313" y="768626"/>
                </a:cubicBezTo>
                <a:cubicBezTo>
                  <a:pt x="372077" y="778822"/>
                  <a:pt x="356792" y="784935"/>
                  <a:pt x="344556" y="795131"/>
                </a:cubicBezTo>
                <a:cubicBezTo>
                  <a:pt x="278378" y="850279"/>
                  <a:pt x="334911" y="824850"/>
                  <a:pt x="265043" y="848139"/>
                </a:cubicBezTo>
                <a:cubicBezTo>
                  <a:pt x="251791" y="865809"/>
                  <a:pt x="239427" y="884180"/>
                  <a:pt x="225287" y="901148"/>
                </a:cubicBezTo>
                <a:cubicBezTo>
                  <a:pt x="182831" y="952095"/>
                  <a:pt x="197419" y="907837"/>
                  <a:pt x="145774" y="993913"/>
                </a:cubicBezTo>
                <a:cubicBezTo>
                  <a:pt x="120364" y="1036263"/>
                  <a:pt x="97855" y="1080579"/>
                  <a:pt x="79513" y="1126435"/>
                </a:cubicBezTo>
                <a:lnTo>
                  <a:pt x="26504" y="1258957"/>
                </a:lnTo>
                <a:cubicBezTo>
                  <a:pt x="22087" y="1289879"/>
                  <a:pt x="18387" y="1320911"/>
                  <a:pt x="13252" y="1351722"/>
                </a:cubicBezTo>
                <a:cubicBezTo>
                  <a:pt x="9549" y="1373940"/>
                  <a:pt x="0" y="1395459"/>
                  <a:pt x="0" y="1417983"/>
                </a:cubicBezTo>
                <a:cubicBezTo>
                  <a:pt x="0" y="1650595"/>
                  <a:pt x="2995" y="1546234"/>
                  <a:pt x="66261" y="1736035"/>
                </a:cubicBezTo>
                <a:cubicBezTo>
                  <a:pt x="70678" y="1749287"/>
                  <a:pt x="71764" y="1764169"/>
                  <a:pt x="79513" y="1775792"/>
                </a:cubicBezTo>
                <a:cubicBezTo>
                  <a:pt x="98651" y="1804499"/>
                  <a:pt x="123687" y="1828801"/>
                  <a:pt x="145774" y="1855305"/>
                </a:cubicBezTo>
                <a:cubicBezTo>
                  <a:pt x="166580" y="1938528"/>
                  <a:pt x="143052" y="1883052"/>
                  <a:pt x="198782" y="1948070"/>
                </a:cubicBezTo>
                <a:cubicBezTo>
                  <a:pt x="213156" y="1964840"/>
                  <a:pt x="223995" y="1984456"/>
                  <a:pt x="238539" y="2001078"/>
                </a:cubicBezTo>
                <a:cubicBezTo>
                  <a:pt x="272177" y="2039521"/>
                  <a:pt x="308861" y="2075018"/>
                  <a:pt x="357808" y="2093844"/>
                </a:cubicBezTo>
                <a:cubicBezTo>
                  <a:pt x="391807" y="2106921"/>
                  <a:pt x="429268" y="2108829"/>
                  <a:pt x="463826" y="2120348"/>
                </a:cubicBezTo>
                <a:lnTo>
                  <a:pt x="543339" y="2146852"/>
                </a:lnTo>
                <a:cubicBezTo>
                  <a:pt x="812800" y="2138017"/>
                  <a:pt x="1082763" y="2139025"/>
                  <a:pt x="1351721" y="2120348"/>
                </a:cubicBezTo>
                <a:cubicBezTo>
                  <a:pt x="1401966" y="2116859"/>
                  <a:pt x="1449500" y="2095863"/>
                  <a:pt x="1497495" y="2080592"/>
                </a:cubicBezTo>
                <a:cubicBezTo>
                  <a:pt x="1546765" y="2064915"/>
                  <a:pt x="1595080" y="2046323"/>
                  <a:pt x="1643269" y="2027583"/>
                </a:cubicBezTo>
                <a:cubicBezTo>
                  <a:pt x="1674623" y="2015390"/>
                  <a:pt x="1703924" y="1997861"/>
                  <a:pt x="1736034" y="1987826"/>
                </a:cubicBezTo>
                <a:cubicBezTo>
                  <a:pt x="1774907" y="1975678"/>
                  <a:pt x="1815547" y="1970157"/>
                  <a:pt x="1855304" y="1961322"/>
                </a:cubicBezTo>
                <a:cubicBezTo>
                  <a:pt x="1886226" y="1943652"/>
                  <a:pt x="1915647" y="1923050"/>
                  <a:pt x="1948069" y="1908313"/>
                </a:cubicBezTo>
                <a:cubicBezTo>
                  <a:pt x="1964650" y="1900776"/>
                  <a:pt x="1984024" y="1901456"/>
                  <a:pt x="2001078" y="1895061"/>
                </a:cubicBezTo>
                <a:cubicBezTo>
                  <a:pt x="2026690" y="1885457"/>
                  <a:pt x="2071223" y="1860148"/>
                  <a:pt x="2093843" y="1842052"/>
                </a:cubicBezTo>
                <a:cubicBezTo>
                  <a:pt x="2103599" y="1834247"/>
                  <a:pt x="2110862" y="1823679"/>
                  <a:pt x="2120348" y="1815548"/>
                </a:cubicBezTo>
                <a:cubicBezTo>
                  <a:pt x="2141824" y="1797140"/>
                  <a:pt x="2165321" y="1781165"/>
                  <a:pt x="2186608" y="1762539"/>
                </a:cubicBezTo>
                <a:cubicBezTo>
                  <a:pt x="2200712" y="1750198"/>
                  <a:pt x="2211967" y="1734781"/>
                  <a:pt x="2226365" y="1722783"/>
                </a:cubicBezTo>
                <a:cubicBezTo>
                  <a:pt x="2238601" y="1712587"/>
                  <a:pt x="2254859" y="1707540"/>
                  <a:pt x="2266121" y="1696278"/>
                </a:cubicBezTo>
                <a:cubicBezTo>
                  <a:pt x="2281739" y="1680660"/>
                  <a:pt x="2291738" y="1660238"/>
                  <a:pt x="2305878" y="1643270"/>
                </a:cubicBezTo>
                <a:cubicBezTo>
                  <a:pt x="2329485" y="1614942"/>
                  <a:pt x="2340035" y="1611663"/>
                  <a:pt x="2372139" y="1590261"/>
                </a:cubicBezTo>
                <a:cubicBezTo>
                  <a:pt x="2385391" y="1572591"/>
                  <a:pt x="2397755" y="1554220"/>
                  <a:pt x="2411895" y="1537252"/>
                </a:cubicBezTo>
                <a:cubicBezTo>
                  <a:pt x="2419894" y="1527654"/>
                  <a:pt x="2431469" y="1521144"/>
                  <a:pt x="2438400" y="1510748"/>
                </a:cubicBezTo>
                <a:cubicBezTo>
                  <a:pt x="2508173" y="1406090"/>
                  <a:pt x="2417838" y="1504804"/>
                  <a:pt x="2504661" y="1417983"/>
                </a:cubicBezTo>
                <a:cubicBezTo>
                  <a:pt x="2513496" y="1395896"/>
                  <a:pt x="2523643" y="1374290"/>
                  <a:pt x="2531165" y="1351722"/>
                </a:cubicBezTo>
                <a:cubicBezTo>
                  <a:pt x="2536925" y="1334443"/>
                  <a:pt x="2539413" y="1316226"/>
                  <a:pt x="2544417" y="1298713"/>
                </a:cubicBezTo>
                <a:cubicBezTo>
                  <a:pt x="2548254" y="1285282"/>
                  <a:pt x="2553252" y="1272209"/>
                  <a:pt x="2557669" y="1258957"/>
                </a:cubicBezTo>
                <a:cubicBezTo>
                  <a:pt x="2608256" y="955432"/>
                  <a:pt x="2581545" y="1145607"/>
                  <a:pt x="2557669" y="477078"/>
                </a:cubicBezTo>
                <a:cubicBezTo>
                  <a:pt x="2556634" y="448093"/>
                  <a:pt x="2532493" y="419436"/>
                  <a:pt x="2517913" y="397565"/>
                </a:cubicBezTo>
                <a:cubicBezTo>
                  <a:pt x="2486496" y="240479"/>
                  <a:pt x="2527792" y="403228"/>
                  <a:pt x="2478156" y="291548"/>
                </a:cubicBezTo>
                <a:cubicBezTo>
                  <a:pt x="2466809" y="266018"/>
                  <a:pt x="2471407" y="231790"/>
                  <a:pt x="2451652" y="212035"/>
                </a:cubicBezTo>
                <a:cubicBezTo>
                  <a:pt x="2415107" y="175490"/>
                  <a:pt x="2409990" y="175571"/>
                  <a:pt x="2385391" y="132522"/>
                </a:cubicBezTo>
                <a:cubicBezTo>
                  <a:pt x="2375590" y="115370"/>
                  <a:pt x="2369845" y="95950"/>
                  <a:pt x="2358887" y="79513"/>
                </a:cubicBezTo>
                <a:cubicBezTo>
                  <a:pt x="2346302" y="60635"/>
                  <a:pt x="2290162" y="19417"/>
                  <a:pt x="2279374" y="13252"/>
                </a:cubicBezTo>
                <a:cubicBezTo>
                  <a:pt x="2267245" y="6321"/>
                  <a:pt x="2239617" y="0"/>
                  <a:pt x="223961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0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1326" y="0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92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64E672-A979-4F46-A727-F345B5EA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1670F531-1B09-4AF1-AFAB-3BDC70089B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7808896"/>
              </p:ext>
            </p:extLst>
          </p:nvPr>
        </p:nvGraphicFramePr>
        <p:xfrm>
          <a:off x="1550504" y="1690688"/>
          <a:ext cx="8878957" cy="486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6CEBA50-F5A9-4D25-A568-5E0D0FCF8BE7}"/>
              </a:ext>
            </a:extLst>
          </p:cNvPr>
          <p:cNvSpPr txBox="1"/>
          <p:nvPr/>
        </p:nvSpPr>
        <p:spPr>
          <a:xfrm>
            <a:off x="4000501" y="1353837"/>
            <a:ext cx="466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Varejo em 2023 – Vendas Físicas</a:t>
            </a:r>
          </a:p>
        </p:txBody>
      </p:sp>
      <p:pic>
        <p:nvPicPr>
          <p:cNvPr id="6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7142" y="219874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5243493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608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5D10AE-50C9-4E9F-966F-E1E11640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F87C0AC-680D-4ED1-B38C-E1E018833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4921459"/>
              </p:ext>
            </p:extLst>
          </p:nvPr>
        </p:nvGraphicFramePr>
        <p:xfrm>
          <a:off x="1550503" y="2176668"/>
          <a:ext cx="8401879" cy="450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04A2119-4882-48E0-A0CF-19F23BFB7B6F}"/>
              </a:ext>
            </a:extLst>
          </p:cNvPr>
          <p:cNvSpPr txBox="1"/>
          <p:nvPr/>
        </p:nvSpPr>
        <p:spPr>
          <a:xfrm>
            <a:off x="3299792" y="1715003"/>
            <a:ext cx="595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Varejo Ampliado em 2023 – Vendas Físicas</a:t>
            </a:r>
          </a:p>
        </p:txBody>
      </p:sp>
      <p:pic>
        <p:nvPicPr>
          <p:cNvPr id="6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453" y="5243493"/>
            <a:ext cx="2538547" cy="16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0204" y="259062"/>
            <a:ext cx="2198914" cy="133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905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C91719-DCAA-44F3-BA14-FF1072A9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Comércio Resiliente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1E9FA81-A738-473E-868A-A38FE57CA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B050"/>
                </a:solidFill>
              </a:rPr>
              <a:t>Manutenção das quedas de juros;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70C0"/>
                </a:solidFill>
              </a:rPr>
              <a:t>Organização das contas públicas;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Contrariedade a aumentos de tributos / atenção ao trâmite e à edição de leis complementares da reforma tributária;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Necessidade de reação do RS, com parcerias público privadas, reativando investimentos produtivos;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098" name="Picture 2" descr="Hand Flipping Of 2023 To 2024 On Wooden Block Cube For Preparation New Year  Change And Start New Business Target Strategy Concept Stock Photo -  Download Image Now - iStock">
            <a:extLst>
              <a:ext uri="{FF2B5EF4-FFF2-40B4-BE49-F238E27FC236}">
                <a16:creationId xmlns:a16="http://schemas.microsoft.com/office/drawing/2014/main" xmlns="" id="{0ACD0063-D3C0-438C-9036-14E654B3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0585" y="744582"/>
            <a:ext cx="3649364" cy="289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CDL-RS - Federação das Câmaras de Dirigentes Lojistas do RS">
            <a:extLst>
              <a:ext uri="{FF2B5EF4-FFF2-40B4-BE49-F238E27FC236}">
                <a16:creationId xmlns:a16="http://schemas.microsoft.com/office/drawing/2014/main" xmlns="" id="{A7422F86-EB30-4DE7-B5F6-DEF83F3CE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208807"/>
            <a:ext cx="1937657" cy="11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ORECON-RS - Escola de Negócios da PUCRS seleciona professor para área de  Finanças">
            <a:extLst>
              <a:ext uri="{FF2B5EF4-FFF2-40B4-BE49-F238E27FC236}">
                <a16:creationId xmlns:a16="http://schemas.microsoft.com/office/drawing/2014/main" xmlns="" id="{29EA40C0-392D-471F-8EDC-F861BAF02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2689" y="5421086"/>
            <a:ext cx="2259311" cy="143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8643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318</Words>
  <Application>Microsoft Office PowerPoint</Application>
  <PresentationFormat>Personalizar</PresentationFormat>
  <Paragraphs>88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 Comércio Resiliente O ano de 2023 revisto O ano de 2024 projetado 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  <vt:lpstr>Comércio Resiliente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Inacio de Moraes</dc:creator>
  <cp:lastModifiedBy>Comunicação</cp:lastModifiedBy>
  <cp:revision>53</cp:revision>
  <dcterms:created xsi:type="dcterms:W3CDTF">2023-12-05T11:22:32Z</dcterms:created>
  <dcterms:modified xsi:type="dcterms:W3CDTF">2023-12-07T20:11:50Z</dcterms:modified>
</cp:coreProperties>
</file>